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4" r:id="rId4"/>
    <p:sldMasterId id="2147483793" r:id="rId5"/>
    <p:sldMasterId id="2147483707" r:id="rId6"/>
    <p:sldMasterId id="2147483770" r:id="rId7"/>
  </p:sldMasterIdLst>
  <p:notesMasterIdLst>
    <p:notesMasterId r:id="rId13"/>
  </p:notesMasterIdLst>
  <p:sldIdLst>
    <p:sldId id="281" r:id="rId8"/>
    <p:sldId id="256" r:id="rId9"/>
    <p:sldId id="296" r:id="rId10"/>
    <p:sldId id="299" r:id="rId11"/>
    <p:sldId id="300" r:id="rId12"/>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4E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BA45E63-2A8D-0649-9956-B83882E83299}" v="4" dt="2025-01-13T14:45:56.920"/>
  </p1510:revLst>
</p1510:revInfo>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llemlayout 2 - Markering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llemlayout 2 - Markering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799B23B-EC83-4686-B30A-512413B5E67A}" styleName="Lyst layout 3 - Markering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DA37D80-6434-44D0-A028-1B22A696006F}" styleName="Lyst layout 3 - Markering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A107856-5554-42FB-B03E-39F5DBC370BA}" styleName="Mellemlayout 4 - Markering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E3FDE45-AF77-4B5C-9715-49D594BDF05E}" styleName="Lyst layout 1 - Markering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72833802-FEF1-4C79-8D5D-14CF1EAF98D9}" styleName="Lyst layout 2 - Markering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85BE263C-DBD7-4A20-BB59-AAB30ACAA65A}" styleName="Mellemlayout 3 - Markering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84E427A-3D55-4303-BF80-6455036E1DE7}" styleName="Tema til typografi 1 - Markering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18603FDC-E32A-4AB5-989C-0864C3EAD2B8}" styleName="Tema til typografi 2 - Markering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7CE84F3-28C3-443E-9E96-99CF82512B78}" styleName="Mørkt layout 1 - Markering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C083E6E3-FA7D-4D7B-A595-EF9225AFEA82}" styleName="Lyst layout 1 - Markering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73A0DAA-6AF3-43AB-8588-CEC1D06C72B9}" styleName="Mellemlayou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BC89EF96-8CEA-46FF-86C4-4CE0E7609802}" styleName="Lyst layout 3 - Markering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B4B98B0-60AC-42C2-AFA5-B58CD77FA1E5}" styleName="Lyst layout 1 - Markering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16DA210-FB5B-4158-B5E0-FEB733F419BA}" styleName="Lyst layout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9D7B26C5-4107-4FEC-AEDC-1716B250A1EF}" styleName="Lyst layout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0A15C55-8517-42AA-B614-E9B94910E393}" styleName="Mellemlayout 2 - Markering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llemlayout 2 - Markering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2DE63D5-997A-4646-A377-4702673A728D}" styleName="Lyst layout 2 - Markering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BDBED569-4797-4DF1-A0F4-6AAB3CD982D8}" styleName="Lyst layout 3 - Markering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9DCAF9ED-07DC-4A11-8D7F-57B35C25682E}" styleName="Mellemlayout 1 - Markering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D5ABB26-0587-4C30-8999-92F81FD0307C}" styleName="Ingen typografi, intet git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Ingen typografi, tabelgit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25E5076-3810-47DD-B79F-674D7AD40C01}" styleName="Mørkt layout 1 - Markering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Mørkt layou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012ECD-51FC-41F1-AA8D-1B2483CD663E}" styleName="Lyst layout 2 - Markering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llemlayout 1 - Markering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llemlayout 3 - Markering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93296810-A885-4BE3-A3E7-6D5BEEA58F35}" styleName="Mellemlayout 2 - Markering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notesMaster" Target="notesMasters/notesMaster1.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5" Type="http://schemas.openxmlformats.org/officeDocument/2006/relationships/slideMaster" Target="slideMasters/slideMaster2.xml"/><Relationship Id="rId15" Type="http://schemas.openxmlformats.org/officeDocument/2006/relationships/viewProps" Target="viewProps.xml"/><Relationship Id="rId10" Type="http://schemas.openxmlformats.org/officeDocument/2006/relationships/slide" Target="slides/slide3.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Source Sans Pro Light" panose="020B0403030403020204" pitchFamily="34" charset="0"/>
              </a:defRPr>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Source Sans Pro Light" panose="020B0403030403020204" pitchFamily="34" charset="0"/>
              </a:defRPr>
            </a:lvl1pPr>
          </a:lstStyle>
          <a:p>
            <a:fld id="{6D936B69-CD5F-2246-B195-9B70D82CE89B}" type="datetimeFigureOut">
              <a:rPr lang="da-DK" smtClean="0"/>
              <a:pPr/>
              <a:t>13-01-2025</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Source Sans Pro Light" panose="020B0403030403020204" pitchFamily="34" charset="0"/>
              </a:defRPr>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Source Sans Pro Light" panose="020B0403030403020204" pitchFamily="34" charset="0"/>
              </a:defRPr>
            </a:lvl1pPr>
          </a:lstStyle>
          <a:p>
            <a:fld id="{DD5460F6-D679-8044-B1B8-F2DC1BEB142D}" type="slidenum">
              <a:rPr lang="da-DK" smtClean="0"/>
              <a:pPr/>
              <a:t>‹nr.›</a:t>
            </a:fld>
            <a:endParaRPr lang="da-DK"/>
          </a:p>
        </p:txBody>
      </p:sp>
    </p:spTree>
    <p:extLst>
      <p:ext uri="{BB962C8B-B14F-4D97-AF65-F5344CB8AC3E}">
        <p14:creationId xmlns:p14="http://schemas.microsoft.com/office/powerpoint/2010/main" val="895933913"/>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Source Sans Pro Light" panose="020B0403030403020204" pitchFamily="34" charset="0"/>
        <a:ea typeface="+mn-ea"/>
        <a:cs typeface="+mn-cs"/>
      </a:defRPr>
    </a:lvl1pPr>
    <a:lvl2pPr marL="457200" algn="l" defTabSz="914400" rtl="0" eaLnBrk="1" latinLnBrk="0" hangingPunct="1">
      <a:defRPr sz="1200" b="0" i="0" kern="1200">
        <a:solidFill>
          <a:schemeClr val="tx1"/>
        </a:solidFill>
        <a:latin typeface="Source Sans Pro Light" panose="020B0403030403020204" pitchFamily="34" charset="0"/>
        <a:ea typeface="+mn-ea"/>
        <a:cs typeface="+mn-cs"/>
      </a:defRPr>
    </a:lvl2pPr>
    <a:lvl3pPr marL="914400" algn="l" defTabSz="914400" rtl="0" eaLnBrk="1" latinLnBrk="0" hangingPunct="1">
      <a:defRPr sz="1200" b="0" i="0" kern="1200">
        <a:solidFill>
          <a:schemeClr val="tx1"/>
        </a:solidFill>
        <a:latin typeface="Source Sans Pro Light" panose="020B0403030403020204" pitchFamily="34" charset="0"/>
        <a:ea typeface="+mn-ea"/>
        <a:cs typeface="+mn-cs"/>
      </a:defRPr>
    </a:lvl3pPr>
    <a:lvl4pPr marL="1371600" algn="l" defTabSz="914400" rtl="0" eaLnBrk="1" latinLnBrk="0" hangingPunct="1">
      <a:defRPr sz="1200" b="0" i="0" kern="1200">
        <a:solidFill>
          <a:schemeClr val="tx1"/>
        </a:solidFill>
        <a:latin typeface="Source Sans Pro Light" panose="020B0403030403020204" pitchFamily="34" charset="0"/>
        <a:ea typeface="+mn-ea"/>
        <a:cs typeface="+mn-cs"/>
      </a:defRPr>
    </a:lvl4pPr>
    <a:lvl5pPr marL="1828800" algn="l" defTabSz="914400" rtl="0" eaLnBrk="1" latinLnBrk="0" hangingPunct="1">
      <a:defRPr sz="1200" b="0" i="0" kern="1200">
        <a:solidFill>
          <a:schemeClr val="tx1"/>
        </a:solidFill>
        <a:latin typeface="Source Sans Pro Light" panose="020B0403030403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DD5460F6-D679-8044-B1B8-F2DC1BEB142D}" type="slidenum">
              <a:rPr lang="da-DK" smtClean="0"/>
              <a:pPr/>
              <a:t>1</a:t>
            </a:fld>
            <a:endParaRPr lang="da-DK"/>
          </a:p>
        </p:txBody>
      </p:sp>
    </p:spTree>
    <p:extLst>
      <p:ext uri="{BB962C8B-B14F-4D97-AF65-F5344CB8AC3E}">
        <p14:creationId xmlns:p14="http://schemas.microsoft.com/office/powerpoint/2010/main" val="16801668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DD5460F6-D679-8044-B1B8-F2DC1BEB142D}" type="slidenum">
              <a:rPr lang="da-DK" smtClean="0"/>
              <a:pPr/>
              <a:t>2</a:t>
            </a:fld>
            <a:endParaRPr lang="da-DK"/>
          </a:p>
        </p:txBody>
      </p:sp>
    </p:spTree>
    <p:extLst>
      <p:ext uri="{BB962C8B-B14F-4D97-AF65-F5344CB8AC3E}">
        <p14:creationId xmlns:p14="http://schemas.microsoft.com/office/powerpoint/2010/main" val="19824698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DD5460F6-D679-8044-B1B8-F2DC1BEB142D}" type="slidenum">
              <a:rPr lang="da-DK" smtClean="0"/>
              <a:pPr/>
              <a:t>3</a:t>
            </a:fld>
            <a:endParaRPr lang="da-DK"/>
          </a:p>
        </p:txBody>
      </p:sp>
    </p:spTree>
    <p:extLst>
      <p:ext uri="{BB962C8B-B14F-4D97-AF65-F5344CB8AC3E}">
        <p14:creationId xmlns:p14="http://schemas.microsoft.com/office/powerpoint/2010/main" val="7814174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D88517-AF52-E6B5-9530-8C50329188DC}"/>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A2F780A5-CADB-3D75-ED28-BAB95E2D6989}"/>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2260EF48-0BD9-9AA0-C208-30BF09A555CA}"/>
              </a:ext>
            </a:extLst>
          </p:cNvPr>
          <p:cNvSpPr>
            <a:spLocks noGrp="1"/>
          </p:cNvSpPr>
          <p:nvPr>
            <p:ph type="body" idx="1"/>
          </p:nvPr>
        </p:nvSpPr>
        <p:spPr/>
        <p:txBody>
          <a:bodyPr/>
          <a:lstStyle/>
          <a:p>
            <a:endParaRPr lang="da-DK"/>
          </a:p>
        </p:txBody>
      </p:sp>
      <p:sp>
        <p:nvSpPr>
          <p:cNvPr id="4" name="Pladsholder til slidenummer 3">
            <a:extLst>
              <a:ext uri="{FF2B5EF4-FFF2-40B4-BE49-F238E27FC236}">
                <a16:creationId xmlns:a16="http://schemas.microsoft.com/office/drawing/2014/main" id="{917BED34-B0E7-FEFB-AC4A-EB4584EC7EEC}"/>
              </a:ext>
            </a:extLst>
          </p:cNvPr>
          <p:cNvSpPr>
            <a:spLocks noGrp="1"/>
          </p:cNvSpPr>
          <p:nvPr>
            <p:ph type="sldNum" sz="quarter" idx="5"/>
          </p:nvPr>
        </p:nvSpPr>
        <p:spPr/>
        <p:txBody>
          <a:bodyPr/>
          <a:lstStyle/>
          <a:p>
            <a:fld id="{DD5460F6-D679-8044-B1B8-F2DC1BEB142D}" type="slidenum">
              <a:rPr lang="da-DK" smtClean="0"/>
              <a:pPr/>
              <a:t>4</a:t>
            </a:fld>
            <a:endParaRPr lang="da-DK"/>
          </a:p>
        </p:txBody>
      </p:sp>
    </p:spTree>
    <p:extLst>
      <p:ext uri="{BB962C8B-B14F-4D97-AF65-F5344CB8AC3E}">
        <p14:creationId xmlns:p14="http://schemas.microsoft.com/office/powerpoint/2010/main" val="7590684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925CB3-16CB-C070-397E-BC02B71007E0}"/>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553FAA8C-998D-1C6F-6FA4-ACCFA8BC3B0A}"/>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C157C3A8-5982-1BD4-D10E-70E601D91A70}"/>
              </a:ext>
            </a:extLst>
          </p:cNvPr>
          <p:cNvSpPr>
            <a:spLocks noGrp="1"/>
          </p:cNvSpPr>
          <p:nvPr>
            <p:ph type="body" idx="1"/>
          </p:nvPr>
        </p:nvSpPr>
        <p:spPr/>
        <p:txBody>
          <a:bodyPr/>
          <a:lstStyle/>
          <a:p>
            <a:endParaRPr lang="da-DK"/>
          </a:p>
        </p:txBody>
      </p:sp>
      <p:sp>
        <p:nvSpPr>
          <p:cNvPr id="4" name="Pladsholder til slidenummer 3">
            <a:extLst>
              <a:ext uri="{FF2B5EF4-FFF2-40B4-BE49-F238E27FC236}">
                <a16:creationId xmlns:a16="http://schemas.microsoft.com/office/drawing/2014/main" id="{CF6CC9C4-E1A0-6F69-46F1-6A2310DD210D}"/>
              </a:ext>
            </a:extLst>
          </p:cNvPr>
          <p:cNvSpPr>
            <a:spLocks noGrp="1"/>
          </p:cNvSpPr>
          <p:nvPr>
            <p:ph type="sldNum" sz="quarter" idx="5"/>
          </p:nvPr>
        </p:nvSpPr>
        <p:spPr/>
        <p:txBody>
          <a:bodyPr/>
          <a:lstStyle/>
          <a:p>
            <a:fld id="{DD5460F6-D679-8044-B1B8-F2DC1BEB142D}" type="slidenum">
              <a:rPr lang="da-DK" smtClean="0"/>
              <a:pPr/>
              <a:t>5</a:t>
            </a:fld>
            <a:endParaRPr lang="da-DK"/>
          </a:p>
        </p:txBody>
      </p:sp>
    </p:spTree>
    <p:extLst>
      <p:ext uri="{BB962C8B-B14F-4D97-AF65-F5344CB8AC3E}">
        <p14:creationId xmlns:p14="http://schemas.microsoft.com/office/powerpoint/2010/main" val="106366380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4.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5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3.png"/><Relationship Id="rId7" Type="http://schemas.openxmlformats.org/officeDocument/2006/relationships/image" Target="../media/image10.svg"/><Relationship Id="rId2" Type="http://schemas.openxmlformats.org/officeDocument/2006/relationships/image" Target="../media/image1.png"/><Relationship Id="rId1" Type="http://schemas.openxmlformats.org/officeDocument/2006/relationships/slideMaster" Target="../slideMasters/slideMaster4.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 Id="rId9" Type="http://schemas.openxmlformats.org/officeDocument/2006/relationships/image" Target="../media/image12.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 med blå boks">
    <p:bg>
      <p:bgPr>
        <a:solidFill>
          <a:schemeClr val="bg1">
            <a:alpha val="75000"/>
          </a:schemeClr>
        </a:solidFill>
        <a:effectLst/>
      </p:bgPr>
    </p:bg>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DF04660D-7436-E5F4-AAF4-1D446292DBDC}"/>
              </a:ext>
            </a:extLst>
          </p:cNvPr>
          <p:cNvSpPr/>
          <p:nvPr userDrawn="1"/>
        </p:nvSpPr>
        <p:spPr>
          <a:xfrm>
            <a:off x="0" y="6104966"/>
            <a:ext cx="12192000" cy="753034"/>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a-DK" b="0" i="0">
              <a:latin typeface="Source Sans Pro Light" panose="020B0403030403020204" pitchFamily="34" charset="0"/>
            </a:endParaRPr>
          </a:p>
        </p:txBody>
      </p:sp>
      <p:pic>
        <p:nvPicPr>
          <p:cNvPr id="10" name="Billede 9">
            <a:extLst>
              <a:ext uri="{FF2B5EF4-FFF2-40B4-BE49-F238E27FC236}">
                <a16:creationId xmlns:a16="http://schemas.microsoft.com/office/drawing/2014/main" id="{440F27BE-339A-80F1-B563-2482A5863CF1}"/>
              </a:ext>
            </a:extLst>
          </p:cNvPr>
          <p:cNvPicPr>
            <a:picLocks noChangeAspect="1"/>
          </p:cNvPicPr>
          <p:nvPr userDrawn="1"/>
        </p:nvPicPr>
        <p:blipFill>
          <a:blip r:embed="rId2"/>
          <a:stretch>
            <a:fillRect/>
          </a:stretch>
        </p:blipFill>
        <p:spPr>
          <a:xfrm flipV="1">
            <a:off x="0" y="6092449"/>
            <a:ext cx="12192000" cy="286871"/>
          </a:xfrm>
          <a:prstGeom prst="rect">
            <a:avLst/>
          </a:prstGeom>
        </p:spPr>
      </p:pic>
      <p:sp>
        <p:nvSpPr>
          <p:cNvPr id="2" name="Titel 1">
            <a:extLst>
              <a:ext uri="{FF2B5EF4-FFF2-40B4-BE49-F238E27FC236}">
                <a16:creationId xmlns:a16="http://schemas.microsoft.com/office/drawing/2014/main" id="{A745E307-AD31-1B44-BA89-B8AE18D27EF7}"/>
              </a:ext>
            </a:extLst>
          </p:cNvPr>
          <p:cNvSpPr>
            <a:spLocks noGrp="1"/>
          </p:cNvSpPr>
          <p:nvPr>
            <p:ph type="ctrTitle" hasCustomPrompt="1"/>
          </p:nvPr>
        </p:nvSpPr>
        <p:spPr>
          <a:xfrm>
            <a:off x="838200" y="1122363"/>
            <a:ext cx="9829800" cy="2387600"/>
          </a:xfrm>
        </p:spPr>
        <p:txBody>
          <a:bodyPr anchor="b">
            <a:noAutofit/>
          </a:bodyPr>
          <a:lstStyle>
            <a:lvl1pPr algn="l">
              <a:defRPr sz="6000">
                <a:solidFill>
                  <a:schemeClr val="tx1"/>
                </a:solidFill>
              </a:defRPr>
            </a:lvl1pPr>
          </a:lstStyle>
          <a:p>
            <a:r>
              <a:rPr lang="da-DK"/>
              <a:t>KLIK FOR AT TILFØJE EN TITEL</a:t>
            </a:r>
          </a:p>
        </p:txBody>
      </p:sp>
      <p:sp>
        <p:nvSpPr>
          <p:cNvPr id="13" name="Pladsholder til slidenummer 6">
            <a:extLst>
              <a:ext uri="{FF2B5EF4-FFF2-40B4-BE49-F238E27FC236}">
                <a16:creationId xmlns:a16="http://schemas.microsoft.com/office/drawing/2014/main" id="{B9C536F0-8959-F84F-BCFE-4A5655C7D12E}"/>
              </a:ext>
            </a:extLst>
          </p:cNvPr>
          <p:cNvSpPr>
            <a:spLocks noGrp="1"/>
          </p:cNvSpPr>
          <p:nvPr>
            <p:ph type="sldNum" sz="quarter" idx="12"/>
          </p:nvPr>
        </p:nvSpPr>
        <p:spPr>
          <a:xfrm>
            <a:off x="838200" y="6356349"/>
            <a:ext cx="2743200" cy="365125"/>
          </a:xfrm>
          <a:prstGeom prst="rect">
            <a:avLst/>
          </a:prstGeom>
        </p:spPr>
        <p:txBody>
          <a:bodyPr/>
          <a:lstStyle>
            <a:lvl1pPr algn="l">
              <a:defRPr>
                <a:solidFill>
                  <a:schemeClr val="bg2"/>
                </a:solidFill>
              </a:defRPr>
            </a:lvl1pPr>
          </a:lstStyle>
          <a:p>
            <a:fld id="{31EE0572-11CB-2648-B42D-FC9C685CD944}" type="slidenum">
              <a:rPr lang="da-DK" smtClean="0"/>
              <a:pPr/>
              <a:t>‹nr.›</a:t>
            </a:fld>
            <a:endParaRPr lang="da-DK"/>
          </a:p>
        </p:txBody>
      </p:sp>
      <p:sp>
        <p:nvSpPr>
          <p:cNvPr id="11" name="Rektangel 10">
            <a:extLst>
              <a:ext uri="{FF2B5EF4-FFF2-40B4-BE49-F238E27FC236}">
                <a16:creationId xmlns:a16="http://schemas.microsoft.com/office/drawing/2014/main" id="{77299C12-1494-616C-BA98-0E1AAB6EADAB}"/>
              </a:ext>
            </a:extLst>
          </p:cNvPr>
          <p:cNvSpPr/>
          <p:nvPr userDrawn="1"/>
        </p:nvSpPr>
        <p:spPr>
          <a:xfrm>
            <a:off x="0" y="3975153"/>
            <a:ext cx="12192000" cy="2135393"/>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a-DK" b="0" i="0">
              <a:latin typeface="Source Sans Pro Light" panose="020B0403030403020204" pitchFamily="34" charset="0"/>
            </a:endParaRPr>
          </a:p>
        </p:txBody>
      </p:sp>
      <p:pic>
        <p:nvPicPr>
          <p:cNvPr id="14" name="Billede 13">
            <a:extLst>
              <a:ext uri="{FF2B5EF4-FFF2-40B4-BE49-F238E27FC236}">
                <a16:creationId xmlns:a16="http://schemas.microsoft.com/office/drawing/2014/main" id="{672C290F-1A28-49AE-425E-05F78DF63231}"/>
              </a:ext>
            </a:extLst>
          </p:cNvPr>
          <p:cNvPicPr>
            <a:picLocks noChangeAspect="1"/>
          </p:cNvPicPr>
          <p:nvPr userDrawn="1"/>
        </p:nvPicPr>
        <p:blipFill>
          <a:blip r:embed="rId3"/>
          <a:stretch>
            <a:fillRect/>
          </a:stretch>
        </p:blipFill>
        <p:spPr>
          <a:xfrm flipV="1">
            <a:off x="-6350" y="3975153"/>
            <a:ext cx="12192000" cy="242049"/>
          </a:xfrm>
          <a:prstGeom prst="rect">
            <a:avLst/>
          </a:prstGeom>
        </p:spPr>
      </p:pic>
    </p:spTree>
    <p:extLst>
      <p:ext uri="{BB962C8B-B14F-4D97-AF65-F5344CB8AC3E}">
        <p14:creationId xmlns:p14="http://schemas.microsoft.com/office/powerpoint/2010/main" val="24106867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Kapitel med lille blå boks_højre">
    <p:bg>
      <p:bgPr>
        <a:solidFill>
          <a:schemeClr val="bg1"/>
        </a:solidFill>
        <a:effectLst/>
      </p:bgPr>
    </p:bg>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91BCFDEF-F0D8-A1A0-7C9A-82A15D70361E}"/>
              </a:ext>
            </a:extLst>
          </p:cNvPr>
          <p:cNvSpPr/>
          <p:nvPr userDrawn="1"/>
        </p:nvSpPr>
        <p:spPr>
          <a:xfrm>
            <a:off x="7906406" y="-1"/>
            <a:ext cx="4285593" cy="6197257"/>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a-DK" b="0" i="0">
              <a:latin typeface="Source Sans Pro Light" panose="020B0403030403020204" pitchFamily="34" charset="0"/>
            </a:endParaRPr>
          </a:p>
        </p:txBody>
      </p:sp>
      <p:sp>
        <p:nvSpPr>
          <p:cNvPr id="6" name="Rektangel 5">
            <a:extLst>
              <a:ext uri="{FF2B5EF4-FFF2-40B4-BE49-F238E27FC236}">
                <a16:creationId xmlns:a16="http://schemas.microsoft.com/office/drawing/2014/main" id="{0BD1C514-1EBC-7BBD-34F7-9BBB52537338}"/>
              </a:ext>
            </a:extLst>
          </p:cNvPr>
          <p:cNvSpPr/>
          <p:nvPr userDrawn="1"/>
        </p:nvSpPr>
        <p:spPr>
          <a:xfrm>
            <a:off x="0" y="6104966"/>
            <a:ext cx="12192000" cy="753034"/>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a-DK" b="0" i="0">
              <a:latin typeface="Source Sans Pro Light" panose="020B0403030403020204" pitchFamily="34" charset="0"/>
            </a:endParaRPr>
          </a:p>
        </p:txBody>
      </p:sp>
      <p:sp>
        <p:nvSpPr>
          <p:cNvPr id="2" name="Titel 1">
            <a:extLst>
              <a:ext uri="{FF2B5EF4-FFF2-40B4-BE49-F238E27FC236}">
                <a16:creationId xmlns:a16="http://schemas.microsoft.com/office/drawing/2014/main" id="{02D7986A-D33F-BE40-BFEC-9E204E0672C7}"/>
              </a:ext>
            </a:extLst>
          </p:cNvPr>
          <p:cNvSpPr>
            <a:spLocks noGrp="1"/>
          </p:cNvSpPr>
          <p:nvPr>
            <p:ph type="title" hasCustomPrompt="1"/>
          </p:nvPr>
        </p:nvSpPr>
        <p:spPr>
          <a:xfrm>
            <a:off x="838200" y="1107576"/>
            <a:ext cx="6161690" cy="2398799"/>
          </a:xfrm>
        </p:spPr>
        <p:txBody>
          <a:bodyPr anchor="b">
            <a:normAutofit/>
          </a:bodyPr>
          <a:lstStyle>
            <a:lvl1pPr>
              <a:defRPr sz="5500">
                <a:solidFill>
                  <a:schemeClr val="tx1"/>
                </a:solidFill>
              </a:defRPr>
            </a:lvl1pPr>
          </a:lstStyle>
          <a:p>
            <a:r>
              <a:rPr lang="da-DK"/>
              <a:t>KLIK FOR AT TILFØJE TITEL</a:t>
            </a:r>
          </a:p>
        </p:txBody>
      </p:sp>
      <p:sp>
        <p:nvSpPr>
          <p:cNvPr id="3" name="Pladsholder til tekst 2">
            <a:extLst>
              <a:ext uri="{FF2B5EF4-FFF2-40B4-BE49-F238E27FC236}">
                <a16:creationId xmlns:a16="http://schemas.microsoft.com/office/drawing/2014/main" id="{FAC81B80-0D04-FD45-9CB8-ECA2F2C185C1}"/>
              </a:ext>
            </a:extLst>
          </p:cNvPr>
          <p:cNvSpPr>
            <a:spLocks noGrp="1"/>
          </p:cNvSpPr>
          <p:nvPr>
            <p:ph type="body" idx="1" hasCustomPrompt="1"/>
          </p:nvPr>
        </p:nvSpPr>
        <p:spPr>
          <a:xfrm>
            <a:off x="838200" y="3757758"/>
            <a:ext cx="6161690" cy="1261472"/>
          </a:xfrm>
        </p:spPr>
        <p:txBody>
          <a:bodyPr>
            <a:normAutofit/>
          </a:bodyPr>
          <a:lstStyle>
            <a:lvl1pPr marL="0" indent="0">
              <a:buNone/>
              <a:defRPr sz="3000" b="0" i="0" cap="all" baseline="0">
                <a:solidFill>
                  <a:schemeClr val="tx1"/>
                </a:solidFill>
                <a:latin typeface="Lakeside"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TILFØJE UNDERTITEL</a:t>
            </a:r>
          </a:p>
        </p:txBody>
      </p:sp>
      <p:sp>
        <p:nvSpPr>
          <p:cNvPr id="5" name="Pladsholder til slidenummer 6">
            <a:extLst>
              <a:ext uri="{FF2B5EF4-FFF2-40B4-BE49-F238E27FC236}">
                <a16:creationId xmlns:a16="http://schemas.microsoft.com/office/drawing/2014/main" id="{ABAA5C18-79D9-A53B-F6AB-4CEA0B4B76AE}"/>
              </a:ext>
            </a:extLst>
          </p:cNvPr>
          <p:cNvSpPr>
            <a:spLocks noGrp="1"/>
          </p:cNvSpPr>
          <p:nvPr>
            <p:ph type="sldNum" sz="quarter" idx="12"/>
          </p:nvPr>
        </p:nvSpPr>
        <p:spPr>
          <a:xfrm>
            <a:off x="838200" y="6356349"/>
            <a:ext cx="2743200" cy="365125"/>
          </a:xfrm>
          <a:prstGeom prst="rect">
            <a:avLst/>
          </a:prstGeom>
        </p:spPr>
        <p:txBody>
          <a:bodyPr/>
          <a:lstStyle>
            <a:lvl1pPr algn="l">
              <a:defRPr>
                <a:solidFill>
                  <a:schemeClr val="bg2"/>
                </a:solidFill>
              </a:defRPr>
            </a:lvl1pPr>
          </a:lstStyle>
          <a:p>
            <a:fld id="{31EE0572-11CB-2648-B42D-FC9C685CD944}" type="slidenum">
              <a:rPr lang="da-DK" smtClean="0"/>
              <a:pPr/>
              <a:t>‹nr.›</a:t>
            </a:fld>
            <a:endParaRPr lang="da-DK"/>
          </a:p>
        </p:txBody>
      </p:sp>
      <p:pic>
        <p:nvPicPr>
          <p:cNvPr id="8" name="Billede 7">
            <a:extLst>
              <a:ext uri="{FF2B5EF4-FFF2-40B4-BE49-F238E27FC236}">
                <a16:creationId xmlns:a16="http://schemas.microsoft.com/office/drawing/2014/main" id="{F706A664-D615-FF79-580C-DF175D57E585}"/>
              </a:ext>
            </a:extLst>
          </p:cNvPr>
          <p:cNvPicPr>
            <a:picLocks noChangeAspect="1"/>
          </p:cNvPicPr>
          <p:nvPr userDrawn="1"/>
        </p:nvPicPr>
        <p:blipFill>
          <a:blip r:embed="rId2"/>
          <a:stretch>
            <a:fillRect/>
          </a:stretch>
        </p:blipFill>
        <p:spPr>
          <a:xfrm flipV="1">
            <a:off x="0" y="6092449"/>
            <a:ext cx="12192000" cy="286871"/>
          </a:xfrm>
          <a:prstGeom prst="rect">
            <a:avLst/>
          </a:prstGeom>
        </p:spPr>
      </p:pic>
      <p:pic>
        <p:nvPicPr>
          <p:cNvPr id="10" name="Billede 9" descr="Et billede, der indeholder tegning&#10;&#10;Automatisk genereret beskrivelse">
            <a:extLst>
              <a:ext uri="{FF2B5EF4-FFF2-40B4-BE49-F238E27FC236}">
                <a16:creationId xmlns:a16="http://schemas.microsoft.com/office/drawing/2014/main" id="{96DA3265-4A10-CDFE-0A3F-06BCD62D19BD}"/>
              </a:ext>
            </a:extLst>
          </p:cNvPr>
          <p:cNvPicPr>
            <a:picLocks noChangeAspect="1"/>
          </p:cNvPicPr>
          <p:nvPr userDrawn="1"/>
        </p:nvPicPr>
        <p:blipFill>
          <a:blip r:embed="rId3"/>
          <a:stretch>
            <a:fillRect/>
          </a:stretch>
        </p:blipFill>
        <p:spPr>
          <a:xfrm>
            <a:off x="9870831" y="6295300"/>
            <a:ext cx="1639966" cy="464657"/>
          </a:xfrm>
          <a:prstGeom prst="rect">
            <a:avLst/>
          </a:prstGeom>
        </p:spPr>
      </p:pic>
    </p:spTree>
    <p:extLst>
      <p:ext uri="{BB962C8B-B14F-4D97-AF65-F5344CB8AC3E}">
        <p14:creationId xmlns:p14="http://schemas.microsoft.com/office/powerpoint/2010/main" val="40519972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Kapitel med billede_højre">
    <p:bg>
      <p:bgPr>
        <a:solidFill>
          <a:schemeClr val="bg1"/>
        </a:solidFill>
        <a:effectLst/>
      </p:bgPr>
    </p:bg>
    <p:spTree>
      <p:nvGrpSpPr>
        <p:cNvPr id="1" name=""/>
        <p:cNvGrpSpPr/>
        <p:nvPr/>
      </p:nvGrpSpPr>
      <p:grpSpPr>
        <a:xfrm>
          <a:off x="0" y="0"/>
          <a:ext cx="0" cy="0"/>
          <a:chOff x="0" y="0"/>
          <a:chExt cx="0" cy="0"/>
        </a:xfrm>
      </p:grpSpPr>
      <p:sp>
        <p:nvSpPr>
          <p:cNvPr id="7" name="Pladsholder til indhold 3">
            <a:extLst>
              <a:ext uri="{FF2B5EF4-FFF2-40B4-BE49-F238E27FC236}">
                <a16:creationId xmlns:a16="http://schemas.microsoft.com/office/drawing/2014/main" id="{CE9A044B-1E98-5945-2E3F-3C6B19EA9903}"/>
              </a:ext>
            </a:extLst>
          </p:cNvPr>
          <p:cNvSpPr>
            <a:spLocks noGrp="1"/>
          </p:cNvSpPr>
          <p:nvPr>
            <p:ph sz="half" idx="2"/>
          </p:nvPr>
        </p:nvSpPr>
        <p:spPr>
          <a:xfrm>
            <a:off x="6096001" y="6258"/>
            <a:ext cx="6096000" cy="6092449"/>
          </a:xfrm>
        </p:spPr>
        <p:txBody>
          <a:bodyPr>
            <a:normAutofit/>
          </a:bodyPr>
          <a:lstStyle>
            <a:lvl1pPr marL="0" indent="0">
              <a:buNone/>
              <a:defRPr sz="1100">
                <a:solidFill>
                  <a:schemeClr val="tx1"/>
                </a:solidFill>
              </a:defRPr>
            </a:lvl1pPr>
            <a:lvl2pPr>
              <a:defRPr sz="1000">
                <a:solidFill>
                  <a:schemeClr val="tx1"/>
                </a:solidFill>
              </a:defRPr>
            </a:lvl2pPr>
            <a:lvl3pPr>
              <a:defRPr sz="900">
                <a:solidFill>
                  <a:schemeClr val="tx1"/>
                </a:solidFill>
              </a:defRPr>
            </a:lvl3pPr>
            <a:lvl4pPr>
              <a:defRPr sz="850">
                <a:solidFill>
                  <a:schemeClr val="tx1"/>
                </a:solidFill>
              </a:defRPr>
            </a:lvl4pPr>
            <a:lvl5pPr>
              <a:defRPr sz="800">
                <a:solidFill>
                  <a:schemeClr val="tx1"/>
                </a:solidFill>
              </a:defRPr>
            </a:lvl5pPr>
          </a:lstStyle>
          <a:p>
            <a:pPr lvl="0"/>
            <a:r>
              <a:rPr lang="da-DK"/>
              <a:t>Klik for at redigere teksttypografierne i masteren</a:t>
            </a:r>
          </a:p>
        </p:txBody>
      </p:sp>
      <p:sp>
        <p:nvSpPr>
          <p:cNvPr id="6" name="Rektangel 5">
            <a:extLst>
              <a:ext uri="{FF2B5EF4-FFF2-40B4-BE49-F238E27FC236}">
                <a16:creationId xmlns:a16="http://schemas.microsoft.com/office/drawing/2014/main" id="{0BD1C514-1EBC-7BBD-34F7-9BBB52537338}"/>
              </a:ext>
            </a:extLst>
          </p:cNvPr>
          <p:cNvSpPr/>
          <p:nvPr userDrawn="1"/>
        </p:nvSpPr>
        <p:spPr>
          <a:xfrm>
            <a:off x="0" y="6104966"/>
            <a:ext cx="12192000" cy="753034"/>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a-DK" b="0" i="0">
              <a:latin typeface="Source Sans Pro Light" panose="020B0403030403020204" pitchFamily="34" charset="0"/>
            </a:endParaRPr>
          </a:p>
        </p:txBody>
      </p:sp>
      <p:sp>
        <p:nvSpPr>
          <p:cNvPr id="2" name="Titel 1">
            <a:extLst>
              <a:ext uri="{FF2B5EF4-FFF2-40B4-BE49-F238E27FC236}">
                <a16:creationId xmlns:a16="http://schemas.microsoft.com/office/drawing/2014/main" id="{02D7986A-D33F-BE40-BFEC-9E204E0672C7}"/>
              </a:ext>
            </a:extLst>
          </p:cNvPr>
          <p:cNvSpPr>
            <a:spLocks noGrp="1"/>
          </p:cNvSpPr>
          <p:nvPr>
            <p:ph type="title" hasCustomPrompt="1"/>
          </p:nvPr>
        </p:nvSpPr>
        <p:spPr>
          <a:xfrm>
            <a:off x="838200" y="1107576"/>
            <a:ext cx="4378977" cy="2398799"/>
          </a:xfrm>
        </p:spPr>
        <p:txBody>
          <a:bodyPr anchor="b">
            <a:normAutofit/>
          </a:bodyPr>
          <a:lstStyle>
            <a:lvl1pPr>
              <a:defRPr sz="5500">
                <a:solidFill>
                  <a:schemeClr val="tx1"/>
                </a:solidFill>
              </a:defRPr>
            </a:lvl1pPr>
          </a:lstStyle>
          <a:p>
            <a:r>
              <a:rPr lang="da-DK"/>
              <a:t>KLIK FOR AT TILFØJE TITEL</a:t>
            </a:r>
          </a:p>
        </p:txBody>
      </p:sp>
      <p:sp>
        <p:nvSpPr>
          <p:cNvPr id="3" name="Pladsholder til tekst 2">
            <a:extLst>
              <a:ext uri="{FF2B5EF4-FFF2-40B4-BE49-F238E27FC236}">
                <a16:creationId xmlns:a16="http://schemas.microsoft.com/office/drawing/2014/main" id="{FAC81B80-0D04-FD45-9CB8-ECA2F2C185C1}"/>
              </a:ext>
            </a:extLst>
          </p:cNvPr>
          <p:cNvSpPr>
            <a:spLocks noGrp="1"/>
          </p:cNvSpPr>
          <p:nvPr>
            <p:ph type="body" idx="1" hasCustomPrompt="1"/>
          </p:nvPr>
        </p:nvSpPr>
        <p:spPr>
          <a:xfrm>
            <a:off x="838200" y="3757758"/>
            <a:ext cx="4378977" cy="1261472"/>
          </a:xfrm>
        </p:spPr>
        <p:txBody>
          <a:bodyPr>
            <a:normAutofit/>
          </a:bodyPr>
          <a:lstStyle>
            <a:lvl1pPr marL="0" indent="0">
              <a:buNone/>
              <a:defRPr sz="3000" b="0" i="0" cap="all" baseline="0">
                <a:solidFill>
                  <a:schemeClr val="tx1"/>
                </a:solidFill>
                <a:latin typeface="Lakeside"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TILFØJE UNDERTITEL</a:t>
            </a:r>
          </a:p>
        </p:txBody>
      </p:sp>
      <p:sp>
        <p:nvSpPr>
          <p:cNvPr id="5" name="Pladsholder til slidenummer 6">
            <a:extLst>
              <a:ext uri="{FF2B5EF4-FFF2-40B4-BE49-F238E27FC236}">
                <a16:creationId xmlns:a16="http://schemas.microsoft.com/office/drawing/2014/main" id="{ABAA5C18-79D9-A53B-F6AB-4CEA0B4B76AE}"/>
              </a:ext>
            </a:extLst>
          </p:cNvPr>
          <p:cNvSpPr>
            <a:spLocks noGrp="1"/>
          </p:cNvSpPr>
          <p:nvPr>
            <p:ph type="sldNum" sz="quarter" idx="12"/>
          </p:nvPr>
        </p:nvSpPr>
        <p:spPr>
          <a:xfrm>
            <a:off x="838200" y="6356349"/>
            <a:ext cx="2743200" cy="365125"/>
          </a:xfrm>
          <a:prstGeom prst="rect">
            <a:avLst/>
          </a:prstGeom>
        </p:spPr>
        <p:txBody>
          <a:bodyPr/>
          <a:lstStyle>
            <a:lvl1pPr algn="l">
              <a:defRPr>
                <a:solidFill>
                  <a:schemeClr val="bg2"/>
                </a:solidFill>
              </a:defRPr>
            </a:lvl1pPr>
          </a:lstStyle>
          <a:p>
            <a:fld id="{31EE0572-11CB-2648-B42D-FC9C685CD944}" type="slidenum">
              <a:rPr lang="da-DK" smtClean="0"/>
              <a:pPr/>
              <a:t>‹nr.›</a:t>
            </a:fld>
            <a:endParaRPr lang="da-DK"/>
          </a:p>
        </p:txBody>
      </p:sp>
      <p:pic>
        <p:nvPicPr>
          <p:cNvPr id="8" name="Billede 7">
            <a:extLst>
              <a:ext uri="{FF2B5EF4-FFF2-40B4-BE49-F238E27FC236}">
                <a16:creationId xmlns:a16="http://schemas.microsoft.com/office/drawing/2014/main" id="{F706A664-D615-FF79-580C-DF175D57E585}"/>
              </a:ext>
            </a:extLst>
          </p:cNvPr>
          <p:cNvPicPr>
            <a:picLocks noChangeAspect="1"/>
          </p:cNvPicPr>
          <p:nvPr userDrawn="1"/>
        </p:nvPicPr>
        <p:blipFill>
          <a:blip r:embed="rId2"/>
          <a:stretch>
            <a:fillRect/>
          </a:stretch>
        </p:blipFill>
        <p:spPr>
          <a:xfrm flipV="1">
            <a:off x="0" y="6092449"/>
            <a:ext cx="12192000" cy="286871"/>
          </a:xfrm>
          <a:prstGeom prst="rect">
            <a:avLst/>
          </a:prstGeom>
        </p:spPr>
      </p:pic>
      <p:pic>
        <p:nvPicPr>
          <p:cNvPr id="10" name="Billede 9" descr="Et billede, der indeholder tegning&#10;&#10;Automatisk genereret beskrivelse">
            <a:extLst>
              <a:ext uri="{FF2B5EF4-FFF2-40B4-BE49-F238E27FC236}">
                <a16:creationId xmlns:a16="http://schemas.microsoft.com/office/drawing/2014/main" id="{96DA3265-4A10-CDFE-0A3F-06BCD62D19BD}"/>
              </a:ext>
            </a:extLst>
          </p:cNvPr>
          <p:cNvPicPr>
            <a:picLocks noChangeAspect="1"/>
          </p:cNvPicPr>
          <p:nvPr userDrawn="1"/>
        </p:nvPicPr>
        <p:blipFill>
          <a:blip r:embed="rId3"/>
          <a:stretch>
            <a:fillRect/>
          </a:stretch>
        </p:blipFill>
        <p:spPr>
          <a:xfrm>
            <a:off x="9870831" y="6295300"/>
            <a:ext cx="1639966" cy="464657"/>
          </a:xfrm>
          <a:prstGeom prst="rect">
            <a:avLst/>
          </a:prstGeom>
        </p:spPr>
      </p:pic>
    </p:spTree>
    <p:extLst>
      <p:ext uri="{BB962C8B-B14F-4D97-AF65-F5344CB8AC3E}">
        <p14:creationId xmlns:p14="http://schemas.microsoft.com/office/powerpoint/2010/main" val="22753255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Kapitel med lille billede_højre">
    <p:bg>
      <p:bgPr>
        <a:solidFill>
          <a:schemeClr val="bg1"/>
        </a:solidFill>
        <a:effectLst/>
      </p:bgPr>
    </p:bg>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0BD1C514-1EBC-7BBD-34F7-9BBB52537338}"/>
              </a:ext>
            </a:extLst>
          </p:cNvPr>
          <p:cNvSpPr/>
          <p:nvPr userDrawn="1"/>
        </p:nvSpPr>
        <p:spPr>
          <a:xfrm>
            <a:off x="0" y="6104966"/>
            <a:ext cx="12192000" cy="753034"/>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a-DK" b="0" i="0">
              <a:latin typeface="Source Sans Pro Light" panose="020B0403030403020204" pitchFamily="34" charset="0"/>
            </a:endParaRPr>
          </a:p>
        </p:txBody>
      </p:sp>
      <p:sp>
        <p:nvSpPr>
          <p:cNvPr id="2" name="Titel 1">
            <a:extLst>
              <a:ext uri="{FF2B5EF4-FFF2-40B4-BE49-F238E27FC236}">
                <a16:creationId xmlns:a16="http://schemas.microsoft.com/office/drawing/2014/main" id="{02D7986A-D33F-BE40-BFEC-9E204E0672C7}"/>
              </a:ext>
            </a:extLst>
          </p:cNvPr>
          <p:cNvSpPr>
            <a:spLocks noGrp="1"/>
          </p:cNvSpPr>
          <p:nvPr>
            <p:ph type="title" hasCustomPrompt="1"/>
          </p:nvPr>
        </p:nvSpPr>
        <p:spPr>
          <a:xfrm>
            <a:off x="838200" y="1107576"/>
            <a:ext cx="6161690" cy="2398799"/>
          </a:xfrm>
        </p:spPr>
        <p:txBody>
          <a:bodyPr anchor="b">
            <a:normAutofit/>
          </a:bodyPr>
          <a:lstStyle>
            <a:lvl1pPr>
              <a:defRPr sz="5500">
                <a:solidFill>
                  <a:schemeClr val="tx1"/>
                </a:solidFill>
              </a:defRPr>
            </a:lvl1pPr>
          </a:lstStyle>
          <a:p>
            <a:r>
              <a:rPr lang="da-DK"/>
              <a:t>KLIK FOR AT TILFØJE TITEL</a:t>
            </a:r>
          </a:p>
        </p:txBody>
      </p:sp>
      <p:sp>
        <p:nvSpPr>
          <p:cNvPr id="3" name="Pladsholder til tekst 2">
            <a:extLst>
              <a:ext uri="{FF2B5EF4-FFF2-40B4-BE49-F238E27FC236}">
                <a16:creationId xmlns:a16="http://schemas.microsoft.com/office/drawing/2014/main" id="{FAC81B80-0D04-FD45-9CB8-ECA2F2C185C1}"/>
              </a:ext>
            </a:extLst>
          </p:cNvPr>
          <p:cNvSpPr>
            <a:spLocks noGrp="1"/>
          </p:cNvSpPr>
          <p:nvPr>
            <p:ph type="body" idx="1" hasCustomPrompt="1"/>
          </p:nvPr>
        </p:nvSpPr>
        <p:spPr>
          <a:xfrm>
            <a:off x="838200" y="3757758"/>
            <a:ext cx="6161690" cy="1261472"/>
          </a:xfrm>
        </p:spPr>
        <p:txBody>
          <a:bodyPr>
            <a:normAutofit/>
          </a:bodyPr>
          <a:lstStyle>
            <a:lvl1pPr marL="0" indent="0">
              <a:buNone/>
              <a:defRPr sz="3000" b="0" i="0" cap="all" baseline="0">
                <a:solidFill>
                  <a:schemeClr val="tx1"/>
                </a:solidFill>
                <a:latin typeface="Lakeside"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TILFØJE UNDERTITEL</a:t>
            </a:r>
          </a:p>
        </p:txBody>
      </p:sp>
      <p:sp>
        <p:nvSpPr>
          <p:cNvPr id="5" name="Pladsholder til slidenummer 6">
            <a:extLst>
              <a:ext uri="{FF2B5EF4-FFF2-40B4-BE49-F238E27FC236}">
                <a16:creationId xmlns:a16="http://schemas.microsoft.com/office/drawing/2014/main" id="{ABAA5C18-79D9-A53B-F6AB-4CEA0B4B76AE}"/>
              </a:ext>
            </a:extLst>
          </p:cNvPr>
          <p:cNvSpPr>
            <a:spLocks noGrp="1"/>
          </p:cNvSpPr>
          <p:nvPr>
            <p:ph type="sldNum" sz="quarter" idx="12"/>
          </p:nvPr>
        </p:nvSpPr>
        <p:spPr>
          <a:xfrm>
            <a:off x="838200" y="6356349"/>
            <a:ext cx="2743200" cy="365125"/>
          </a:xfrm>
          <a:prstGeom prst="rect">
            <a:avLst/>
          </a:prstGeom>
        </p:spPr>
        <p:txBody>
          <a:bodyPr/>
          <a:lstStyle>
            <a:lvl1pPr algn="l">
              <a:defRPr>
                <a:solidFill>
                  <a:schemeClr val="bg2"/>
                </a:solidFill>
              </a:defRPr>
            </a:lvl1pPr>
          </a:lstStyle>
          <a:p>
            <a:fld id="{31EE0572-11CB-2648-B42D-FC9C685CD944}" type="slidenum">
              <a:rPr lang="da-DK" smtClean="0"/>
              <a:pPr/>
              <a:t>‹nr.›</a:t>
            </a:fld>
            <a:endParaRPr lang="da-DK"/>
          </a:p>
        </p:txBody>
      </p:sp>
      <p:pic>
        <p:nvPicPr>
          <p:cNvPr id="8" name="Billede 7">
            <a:extLst>
              <a:ext uri="{FF2B5EF4-FFF2-40B4-BE49-F238E27FC236}">
                <a16:creationId xmlns:a16="http://schemas.microsoft.com/office/drawing/2014/main" id="{F706A664-D615-FF79-580C-DF175D57E585}"/>
              </a:ext>
            </a:extLst>
          </p:cNvPr>
          <p:cNvPicPr>
            <a:picLocks noChangeAspect="1"/>
          </p:cNvPicPr>
          <p:nvPr userDrawn="1"/>
        </p:nvPicPr>
        <p:blipFill>
          <a:blip r:embed="rId2"/>
          <a:stretch>
            <a:fillRect/>
          </a:stretch>
        </p:blipFill>
        <p:spPr>
          <a:xfrm flipV="1">
            <a:off x="0" y="6092449"/>
            <a:ext cx="12192000" cy="286871"/>
          </a:xfrm>
          <a:prstGeom prst="rect">
            <a:avLst/>
          </a:prstGeom>
        </p:spPr>
      </p:pic>
      <p:pic>
        <p:nvPicPr>
          <p:cNvPr id="10" name="Billede 9" descr="Et billede, der indeholder tegning&#10;&#10;Automatisk genereret beskrivelse">
            <a:extLst>
              <a:ext uri="{FF2B5EF4-FFF2-40B4-BE49-F238E27FC236}">
                <a16:creationId xmlns:a16="http://schemas.microsoft.com/office/drawing/2014/main" id="{96DA3265-4A10-CDFE-0A3F-06BCD62D19BD}"/>
              </a:ext>
            </a:extLst>
          </p:cNvPr>
          <p:cNvPicPr>
            <a:picLocks noChangeAspect="1"/>
          </p:cNvPicPr>
          <p:nvPr userDrawn="1"/>
        </p:nvPicPr>
        <p:blipFill>
          <a:blip r:embed="rId3"/>
          <a:stretch>
            <a:fillRect/>
          </a:stretch>
        </p:blipFill>
        <p:spPr>
          <a:xfrm>
            <a:off x="9870831" y="6295300"/>
            <a:ext cx="1639966" cy="464657"/>
          </a:xfrm>
          <a:prstGeom prst="rect">
            <a:avLst/>
          </a:prstGeom>
        </p:spPr>
      </p:pic>
      <p:sp>
        <p:nvSpPr>
          <p:cNvPr id="4" name="Pladsholder til indhold 3">
            <a:extLst>
              <a:ext uri="{FF2B5EF4-FFF2-40B4-BE49-F238E27FC236}">
                <a16:creationId xmlns:a16="http://schemas.microsoft.com/office/drawing/2014/main" id="{BD4DA178-65C2-82CC-A2F0-E922B71DA4CF}"/>
              </a:ext>
            </a:extLst>
          </p:cNvPr>
          <p:cNvSpPr>
            <a:spLocks noGrp="1"/>
          </p:cNvSpPr>
          <p:nvPr>
            <p:ph sz="half" idx="2"/>
          </p:nvPr>
        </p:nvSpPr>
        <p:spPr>
          <a:xfrm>
            <a:off x="7906407" y="6258"/>
            <a:ext cx="4285593" cy="6092449"/>
          </a:xfrm>
        </p:spPr>
        <p:txBody>
          <a:bodyPr>
            <a:normAutofit/>
          </a:bodyPr>
          <a:lstStyle>
            <a:lvl1pPr marL="0" indent="0">
              <a:buNone/>
              <a:defRPr sz="1100">
                <a:solidFill>
                  <a:schemeClr val="tx1"/>
                </a:solidFill>
              </a:defRPr>
            </a:lvl1pPr>
            <a:lvl2pPr>
              <a:defRPr sz="1000">
                <a:solidFill>
                  <a:schemeClr val="tx1"/>
                </a:solidFill>
              </a:defRPr>
            </a:lvl2pPr>
            <a:lvl3pPr>
              <a:defRPr sz="900">
                <a:solidFill>
                  <a:schemeClr val="tx1"/>
                </a:solidFill>
              </a:defRPr>
            </a:lvl3pPr>
            <a:lvl4pPr>
              <a:defRPr sz="850">
                <a:solidFill>
                  <a:schemeClr val="tx1"/>
                </a:solidFill>
              </a:defRPr>
            </a:lvl4pPr>
            <a:lvl5pPr>
              <a:defRPr sz="800">
                <a:solidFill>
                  <a:schemeClr val="tx1"/>
                </a:solidFill>
              </a:defRPr>
            </a:lvl5pPr>
          </a:lstStyle>
          <a:p>
            <a:pPr lvl="0"/>
            <a:r>
              <a:rPr lang="da-DK"/>
              <a:t>Klik for at redigere teksttypografierne i masteren</a:t>
            </a:r>
          </a:p>
        </p:txBody>
      </p:sp>
    </p:spTree>
    <p:extLst>
      <p:ext uri="{BB962C8B-B14F-4D97-AF65-F5344CB8AC3E}">
        <p14:creationId xmlns:p14="http://schemas.microsoft.com/office/powerpoint/2010/main" val="11299964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Kapitel med orange boks_venstre">
    <p:bg>
      <p:bgPr>
        <a:solidFill>
          <a:schemeClr val="bg1"/>
        </a:solidFill>
        <a:effectLst/>
      </p:bgPr>
    </p:bg>
    <p:spTree>
      <p:nvGrpSpPr>
        <p:cNvPr id="1" name=""/>
        <p:cNvGrpSpPr/>
        <p:nvPr/>
      </p:nvGrpSpPr>
      <p:grpSpPr>
        <a:xfrm>
          <a:off x="0" y="0"/>
          <a:ext cx="0" cy="0"/>
          <a:chOff x="0" y="0"/>
          <a:chExt cx="0" cy="0"/>
        </a:xfrm>
      </p:grpSpPr>
      <p:pic>
        <p:nvPicPr>
          <p:cNvPr id="2" name="Billede 1" descr="Et billede, der indeholder stjerne&#10;&#10;Automatisk genereret beskrivelse">
            <a:extLst>
              <a:ext uri="{FF2B5EF4-FFF2-40B4-BE49-F238E27FC236}">
                <a16:creationId xmlns:a16="http://schemas.microsoft.com/office/drawing/2014/main" id="{0A317001-0D95-0248-6A6A-AA935E5F2D1A}"/>
              </a:ext>
            </a:extLst>
          </p:cNvPr>
          <p:cNvPicPr>
            <a:picLocks noChangeAspect="1"/>
          </p:cNvPicPr>
          <p:nvPr userDrawn="1"/>
        </p:nvPicPr>
        <p:blipFill>
          <a:blip r:embed="rId2"/>
          <a:stretch>
            <a:fillRect/>
          </a:stretch>
        </p:blipFill>
        <p:spPr>
          <a:xfrm>
            <a:off x="9868877" y="6300362"/>
            <a:ext cx="1639966" cy="463138"/>
          </a:xfrm>
          <a:prstGeom prst="rect">
            <a:avLst/>
          </a:prstGeom>
        </p:spPr>
      </p:pic>
      <p:sp>
        <p:nvSpPr>
          <p:cNvPr id="4" name="Rektangel 3">
            <a:extLst>
              <a:ext uri="{FF2B5EF4-FFF2-40B4-BE49-F238E27FC236}">
                <a16:creationId xmlns:a16="http://schemas.microsoft.com/office/drawing/2014/main" id="{3E4AA27A-DC1A-6E79-3C56-590778A197FB}"/>
              </a:ext>
            </a:extLst>
          </p:cNvPr>
          <p:cNvSpPr/>
          <p:nvPr userDrawn="1"/>
        </p:nvSpPr>
        <p:spPr>
          <a:xfrm>
            <a:off x="0" y="0"/>
            <a:ext cx="6096000" cy="6858000"/>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a-DK" b="0" i="0">
              <a:latin typeface="Source Sans Pro Light" panose="020B0403030403020204" pitchFamily="34" charset="0"/>
            </a:endParaRPr>
          </a:p>
        </p:txBody>
      </p:sp>
      <p:sp>
        <p:nvSpPr>
          <p:cNvPr id="3" name="Pladsholder til slidenummer 6">
            <a:extLst>
              <a:ext uri="{FF2B5EF4-FFF2-40B4-BE49-F238E27FC236}">
                <a16:creationId xmlns:a16="http://schemas.microsoft.com/office/drawing/2014/main" id="{C671A7BB-4190-268A-AFB5-926091C16886}"/>
              </a:ext>
            </a:extLst>
          </p:cNvPr>
          <p:cNvSpPr>
            <a:spLocks noGrp="1"/>
          </p:cNvSpPr>
          <p:nvPr>
            <p:ph type="sldNum" sz="quarter" idx="12"/>
          </p:nvPr>
        </p:nvSpPr>
        <p:spPr>
          <a:xfrm>
            <a:off x="838200" y="6356349"/>
            <a:ext cx="2743200" cy="365125"/>
          </a:xfrm>
          <a:prstGeom prst="rect">
            <a:avLst/>
          </a:prstGeom>
        </p:spPr>
        <p:txBody>
          <a:bodyPr/>
          <a:lstStyle>
            <a:lvl1pPr algn="l">
              <a:defRPr>
                <a:solidFill>
                  <a:schemeClr val="bg2"/>
                </a:solidFill>
              </a:defRPr>
            </a:lvl1pPr>
          </a:lstStyle>
          <a:p>
            <a:fld id="{31EE0572-11CB-2648-B42D-FC9C685CD944}" type="slidenum">
              <a:rPr lang="da-DK" smtClean="0"/>
              <a:pPr/>
              <a:t>‹nr.›</a:t>
            </a:fld>
            <a:endParaRPr lang="da-DK"/>
          </a:p>
        </p:txBody>
      </p:sp>
      <p:pic>
        <p:nvPicPr>
          <p:cNvPr id="8" name="Billede 7">
            <a:extLst>
              <a:ext uri="{FF2B5EF4-FFF2-40B4-BE49-F238E27FC236}">
                <a16:creationId xmlns:a16="http://schemas.microsoft.com/office/drawing/2014/main" id="{27CBD82D-01CB-E92E-0426-0A7CF6FA720D}"/>
              </a:ext>
            </a:extLst>
          </p:cNvPr>
          <p:cNvPicPr>
            <a:picLocks noChangeAspect="1"/>
          </p:cNvPicPr>
          <p:nvPr userDrawn="1"/>
        </p:nvPicPr>
        <p:blipFill>
          <a:blip r:embed="rId3"/>
          <a:stretch>
            <a:fillRect/>
          </a:stretch>
        </p:blipFill>
        <p:spPr>
          <a:xfrm rot="5400000" flipV="1">
            <a:off x="2514624" y="3276624"/>
            <a:ext cx="6875884" cy="286871"/>
          </a:xfrm>
          <a:prstGeom prst="rect">
            <a:avLst/>
          </a:prstGeom>
        </p:spPr>
      </p:pic>
      <p:sp>
        <p:nvSpPr>
          <p:cNvPr id="5" name="Pladsholder til tekst 2">
            <a:extLst>
              <a:ext uri="{FF2B5EF4-FFF2-40B4-BE49-F238E27FC236}">
                <a16:creationId xmlns:a16="http://schemas.microsoft.com/office/drawing/2014/main" id="{F58BA1D9-8139-3D7A-15CA-45DD7F0837E3}"/>
              </a:ext>
            </a:extLst>
          </p:cNvPr>
          <p:cNvSpPr>
            <a:spLocks noGrp="1"/>
          </p:cNvSpPr>
          <p:nvPr>
            <p:ph type="body" idx="14" hasCustomPrompt="1"/>
          </p:nvPr>
        </p:nvSpPr>
        <p:spPr>
          <a:xfrm>
            <a:off x="6974822" y="3765641"/>
            <a:ext cx="4378977" cy="1261472"/>
          </a:xfrm>
        </p:spPr>
        <p:txBody>
          <a:bodyPr>
            <a:normAutofit/>
          </a:bodyPr>
          <a:lstStyle>
            <a:lvl1pPr marL="0" indent="0">
              <a:buNone/>
              <a:defRPr sz="3000" b="0" i="0" cap="all" baseline="0">
                <a:solidFill>
                  <a:schemeClr val="tx2"/>
                </a:solidFill>
                <a:latin typeface="Lakeside"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TILFØJE UNDERTITEL</a:t>
            </a:r>
          </a:p>
        </p:txBody>
      </p:sp>
      <p:sp>
        <p:nvSpPr>
          <p:cNvPr id="6" name="Titel 1">
            <a:extLst>
              <a:ext uri="{FF2B5EF4-FFF2-40B4-BE49-F238E27FC236}">
                <a16:creationId xmlns:a16="http://schemas.microsoft.com/office/drawing/2014/main" id="{CA6345D5-4445-9CEC-98CC-6F41B53F5A3C}"/>
              </a:ext>
            </a:extLst>
          </p:cNvPr>
          <p:cNvSpPr>
            <a:spLocks noGrp="1"/>
          </p:cNvSpPr>
          <p:nvPr>
            <p:ph type="title" hasCustomPrompt="1"/>
          </p:nvPr>
        </p:nvSpPr>
        <p:spPr>
          <a:xfrm>
            <a:off x="6974822" y="1107576"/>
            <a:ext cx="4378977" cy="2398799"/>
          </a:xfrm>
        </p:spPr>
        <p:txBody>
          <a:bodyPr anchor="b">
            <a:noAutofit/>
          </a:bodyPr>
          <a:lstStyle>
            <a:lvl1pPr>
              <a:defRPr sz="5500">
                <a:solidFill>
                  <a:schemeClr val="tx1"/>
                </a:solidFill>
              </a:defRPr>
            </a:lvl1pPr>
          </a:lstStyle>
          <a:p>
            <a:r>
              <a:rPr lang="da-DK"/>
              <a:t>KLIK FOR AT TILFØJE TITEL</a:t>
            </a:r>
          </a:p>
        </p:txBody>
      </p:sp>
    </p:spTree>
    <p:extLst>
      <p:ext uri="{BB962C8B-B14F-4D97-AF65-F5344CB8AC3E}">
        <p14:creationId xmlns:p14="http://schemas.microsoft.com/office/powerpoint/2010/main" val="7187370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Kapitel med blå boks_venstre">
    <p:bg>
      <p:bgPr>
        <a:solidFill>
          <a:schemeClr val="bg1"/>
        </a:solidFill>
        <a:effectLst/>
      </p:bgPr>
    </p:bg>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3C0D285D-FBA3-6CC0-4172-0D7BA8C0F0BF}"/>
              </a:ext>
            </a:extLst>
          </p:cNvPr>
          <p:cNvSpPr/>
          <p:nvPr userDrawn="1"/>
        </p:nvSpPr>
        <p:spPr>
          <a:xfrm>
            <a:off x="0" y="0"/>
            <a:ext cx="6096000" cy="6197257"/>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a-DK" b="0" i="0">
              <a:latin typeface="Source Sans Pro Light" panose="020B0403030403020204" pitchFamily="34" charset="0"/>
            </a:endParaRPr>
          </a:p>
        </p:txBody>
      </p:sp>
      <p:sp>
        <p:nvSpPr>
          <p:cNvPr id="4" name="Rektangel 3">
            <a:extLst>
              <a:ext uri="{FF2B5EF4-FFF2-40B4-BE49-F238E27FC236}">
                <a16:creationId xmlns:a16="http://schemas.microsoft.com/office/drawing/2014/main" id="{3E4AA27A-DC1A-6E79-3C56-590778A197FB}"/>
              </a:ext>
            </a:extLst>
          </p:cNvPr>
          <p:cNvSpPr/>
          <p:nvPr userDrawn="1"/>
        </p:nvSpPr>
        <p:spPr>
          <a:xfrm>
            <a:off x="0" y="6104966"/>
            <a:ext cx="12192000" cy="753034"/>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a-DK" b="0" i="0">
              <a:latin typeface="Source Sans Pro Light" panose="020B0403030403020204" pitchFamily="34" charset="0"/>
            </a:endParaRPr>
          </a:p>
        </p:txBody>
      </p:sp>
      <p:sp>
        <p:nvSpPr>
          <p:cNvPr id="11" name="Pladsholder til tekst 2">
            <a:extLst>
              <a:ext uri="{FF2B5EF4-FFF2-40B4-BE49-F238E27FC236}">
                <a16:creationId xmlns:a16="http://schemas.microsoft.com/office/drawing/2014/main" id="{0F3C5F06-D71D-D943-BAEA-69216337E392}"/>
              </a:ext>
            </a:extLst>
          </p:cNvPr>
          <p:cNvSpPr>
            <a:spLocks noGrp="1"/>
          </p:cNvSpPr>
          <p:nvPr>
            <p:ph type="body" idx="13" hasCustomPrompt="1"/>
          </p:nvPr>
        </p:nvSpPr>
        <p:spPr>
          <a:xfrm>
            <a:off x="6974823" y="3757758"/>
            <a:ext cx="4378977" cy="1261472"/>
          </a:xfrm>
        </p:spPr>
        <p:txBody>
          <a:bodyPr>
            <a:normAutofit/>
          </a:bodyPr>
          <a:lstStyle>
            <a:lvl1pPr marL="0" indent="0">
              <a:buNone/>
              <a:defRPr sz="3000" b="0" i="0" cap="all" baseline="0">
                <a:solidFill>
                  <a:schemeClr val="tx2"/>
                </a:solidFill>
                <a:latin typeface="Lakeside"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TILFØJE UNDERTITEL</a:t>
            </a:r>
          </a:p>
        </p:txBody>
      </p:sp>
      <p:sp>
        <p:nvSpPr>
          <p:cNvPr id="3" name="Pladsholder til slidenummer 6">
            <a:extLst>
              <a:ext uri="{FF2B5EF4-FFF2-40B4-BE49-F238E27FC236}">
                <a16:creationId xmlns:a16="http://schemas.microsoft.com/office/drawing/2014/main" id="{C671A7BB-4190-268A-AFB5-926091C16886}"/>
              </a:ext>
            </a:extLst>
          </p:cNvPr>
          <p:cNvSpPr>
            <a:spLocks noGrp="1"/>
          </p:cNvSpPr>
          <p:nvPr>
            <p:ph type="sldNum" sz="quarter" idx="12"/>
          </p:nvPr>
        </p:nvSpPr>
        <p:spPr>
          <a:xfrm>
            <a:off x="838200" y="6356349"/>
            <a:ext cx="2743200" cy="365125"/>
          </a:xfrm>
          <a:prstGeom prst="rect">
            <a:avLst/>
          </a:prstGeom>
        </p:spPr>
        <p:txBody>
          <a:bodyPr/>
          <a:lstStyle>
            <a:lvl1pPr algn="l">
              <a:defRPr>
                <a:solidFill>
                  <a:schemeClr val="bg2"/>
                </a:solidFill>
              </a:defRPr>
            </a:lvl1pPr>
          </a:lstStyle>
          <a:p>
            <a:fld id="{31EE0572-11CB-2648-B42D-FC9C685CD944}" type="slidenum">
              <a:rPr lang="da-DK" smtClean="0"/>
              <a:pPr/>
              <a:t>‹nr.›</a:t>
            </a:fld>
            <a:endParaRPr lang="da-DK"/>
          </a:p>
        </p:txBody>
      </p:sp>
      <p:pic>
        <p:nvPicPr>
          <p:cNvPr id="8" name="Billede 7">
            <a:extLst>
              <a:ext uri="{FF2B5EF4-FFF2-40B4-BE49-F238E27FC236}">
                <a16:creationId xmlns:a16="http://schemas.microsoft.com/office/drawing/2014/main" id="{27CBD82D-01CB-E92E-0426-0A7CF6FA720D}"/>
              </a:ext>
            </a:extLst>
          </p:cNvPr>
          <p:cNvPicPr>
            <a:picLocks noChangeAspect="1"/>
          </p:cNvPicPr>
          <p:nvPr userDrawn="1"/>
        </p:nvPicPr>
        <p:blipFill>
          <a:blip r:embed="rId2"/>
          <a:stretch>
            <a:fillRect/>
          </a:stretch>
        </p:blipFill>
        <p:spPr>
          <a:xfrm flipV="1">
            <a:off x="0" y="6092449"/>
            <a:ext cx="12192000" cy="286871"/>
          </a:xfrm>
          <a:prstGeom prst="rect">
            <a:avLst/>
          </a:prstGeom>
        </p:spPr>
      </p:pic>
      <p:pic>
        <p:nvPicPr>
          <p:cNvPr id="9" name="Billede 8" descr="Et billede, der indeholder tegning&#10;&#10;Automatisk genereret beskrivelse">
            <a:extLst>
              <a:ext uri="{FF2B5EF4-FFF2-40B4-BE49-F238E27FC236}">
                <a16:creationId xmlns:a16="http://schemas.microsoft.com/office/drawing/2014/main" id="{23E5A4BB-9541-728F-3124-8AEBEDEFB17F}"/>
              </a:ext>
            </a:extLst>
          </p:cNvPr>
          <p:cNvPicPr>
            <a:picLocks noChangeAspect="1"/>
          </p:cNvPicPr>
          <p:nvPr userDrawn="1"/>
        </p:nvPicPr>
        <p:blipFill>
          <a:blip r:embed="rId3"/>
          <a:stretch>
            <a:fillRect/>
          </a:stretch>
        </p:blipFill>
        <p:spPr>
          <a:xfrm>
            <a:off x="9870831" y="6295300"/>
            <a:ext cx="1639966" cy="464657"/>
          </a:xfrm>
          <a:prstGeom prst="rect">
            <a:avLst/>
          </a:prstGeom>
        </p:spPr>
      </p:pic>
      <p:sp>
        <p:nvSpPr>
          <p:cNvPr id="2" name="Titel 1">
            <a:extLst>
              <a:ext uri="{FF2B5EF4-FFF2-40B4-BE49-F238E27FC236}">
                <a16:creationId xmlns:a16="http://schemas.microsoft.com/office/drawing/2014/main" id="{15CEBBF6-AD59-A8DC-E0EC-29531ED76213}"/>
              </a:ext>
            </a:extLst>
          </p:cNvPr>
          <p:cNvSpPr>
            <a:spLocks noGrp="1"/>
          </p:cNvSpPr>
          <p:nvPr>
            <p:ph type="title" hasCustomPrompt="1"/>
          </p:nvPr>
        </p:nvSpPr>
        <p:spPr>
          <a:xfrm>
            <a:off x="6974822" y="1107576"/>
            <a:ext cx="4378977" cy="2398799"/>
          </a:xfrm>
        </p:spPr>
        <p:txBody>
          <a:bodyPr anchor="b">
            <a:normAutofit/>
          </a:bodyPr>
          <a:lstStyle>
            <a:lvl1pPr>
              <a:defRPr sz="5500">
                <a:solidFill>
                  <a:schemeClr val="tx1"/>
                </a:solidFill>
              </a:defRPr>
            </a:lvl1pPr>
          </a:lstStyle>
          <a:p>
            <a:r>
              <a:rPr lang="da-DK"/>
              <a:t>KLIK FOR AT TILFØJE TITEL</a:t>
            </a:r>
          </a:p>
        </p:txBody>
      </p:sp>
    </p:spTree>
    <p:extLst>
      <p:ext uri="{BB962C8B-B14F-4D97-AF65-F5344CB8AC3E}">
        <p14:creationId xmlns:p14="http://schemas.microsoft.com/office/powerpoint/2010/main" val="21471750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Kapitel med lille blå boks_venstre">
    <p:bg>
      <p:bgPr>
        <a:solidFill>
          <a:schemeClr val="bg1"/>
        </a:solid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0D82EA05-18A1-3697-2ED0-94FDE0A84749}"/>
              </a:ext>
            </a:extLst>
          </p:cNvPr>
          <p:cNvSpPr/>
          <p:nvPr userDrawn="1"/>
        </p:nvSpPr>
        <p:spPr>
          <a:xfrm>
            <a:off x="0" y="0"/>
            <a:ext cx="4285593" cy="6197257"/>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a-DK" b="0" i="0">
              <a:latin typeface="Source Sans Pro Light" panose="020B0403030403020204" pitchFamily="34" charset="0"/>
            </a:endParaRPr>
          </a:p>
        </p:txBody>
      </p:sp>
      <p:sp>
        <p:nvSpPr>
          <p:cNvPr id="4" name="Rektangel 3">
            <a:extLst>
              <a:ext uri="{FF2B5EF4-FFF2-40B4-BE49-F238E27FC236}">
                <a16:creationId xmlns:a16="http://schemas.microsoft.com/office/drawing/2014/main" id="{3E4AA27A-DC1A-6E79-3C56-590778A197FB}"/>
              </a:ext>
            </a:extLst>
          </p:cNvPr>
          <p:cNvSpPr/>
          <p:nvPr userDrawn="1"/>
        </p:nvSpPr>
        <p:spPr>
          <a:xfrm>
            <a:off x="0" y="6104966"/>
            <a:ext cx="12192000" cy="753034"/>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a-DK" b="0" i="0">
              <a:latin typeface="Source Sans Pro Light" panose="020B0403030403020204" pitchFamily="34" charset="0"/>
            </a:endParaRPr>
          </a:p>
        </p:txBody>
      </p:sp>
      <p:sp>
        <p:nvSpPr>
          <p:cNvPr id="11" name="Pladsholder til tekst 2">
            <a:extLst>
              <a:ext uri="{FF2B5EF4-FFF2-40B4-BE49-F238E27FC236}">
                <a16:creationId xmlns:a16="http://schemas.microsoft.com/office/drawing/2014/main" id="{0F3C5F06-D71D-D943-BAEA-69216337E392}"/>
              </a:ext>
            </a:extLst>
          </p:cNvPr>
          <p:cNvSpPr>
            <a:spLocks noGrp="1"/>
          </p:cNvSpPr>
          <p:nvPr>
            <p:ph type="body" idx="13" hasCustomPrompt="1"/>
          </p:nvPr>
        </p:nvSpPr>
        <p:spPr>
          <a:xfrm>
            <a:off x="5100145" y="3696709"/>
            <a:ext cx="6253655" cy="1261472"/>
          </a:xfrm>
        </p:spPr>
        <p:txBody>
          <a:bodyPr>
            <a:normAutofit/>
          </a:bodyPr>
          <a:lstStyle>
            <a:lvl1pPr marL="0" indent="0">
              <a:buNone/>
              <a:defRPr sz="3000" b="0" i="0" cap="all" baseline="0">
                <a:solidFill>
                  <a:schemeClr val="tx2"/>
                </a:solidFill>
                <a:latin typeface="Lakeside"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TILFØJE UNDERTITEL</a:t>
            </a:r>
          </a:p>
        </p:txBody>
      </p:sp>
      <p:sp>
        <p:nvSpPr>
          <p:cNvPr id="3" name="Pladsholder til slidenummer 6">
            <a:extLst>
              <a:ext uri="{FF2B5EF4-FFF2-40B4-BE49-F238E27FC236}">
                <a16:creationId xmlns:a16="http://schemas.microsoft.com/office/drawing/2014/main" id="{C671A7BB-4190-268A-AFB5-926091C16886}"/>
              </a:ext>
            </a:extLst>
          </p:cNvPr>
          <p:cNvSpPr>
            <a:spLocks noGrp="1"/>
          </p:cNvSpPr>
          <p:nvPr>
            <p:ph type="sldNum" sz="quarter" idx="12"/>
          </p:nvPr>
        </p:nvSpPr>
        <p:spPr>
          <a:xfrm>
            <a:off x="838200" y="6356349"/>
            <a:ext cx="2743200" cy="365125"/>
          </a:xfrm>
          <a:prstGeom prst="rect">
            <a:avLst/>
          </a:prstGeom>
        </p:spPr>
        <p:txBody>
          <a:bodyPr/>
          <a:lstStyle>
            <a:lvl1pPr algn="l">
              <a:defRPr>
                <a:solidFill>
                  <a:schemeClr val="bg2"/>
                </a:solidFill>
              </a:defRPr>
            </a:lvl1pPr>
          </a:lstStyle>
          <a:p>
            <a:fld id="{31EE0572-11CB-2648-B42D-FC9C685CD944}" type="slidenum">
              <a:rPr lang="da-DK" smtClean="0"/>
              <a:pPr/>
              <a:t>‹nr.›</a:t>
            </a:fld>
            <a:endParaRPr lang="da-DK"/>
          </a:p>
        </p:txBody>
      </p:sp>
      <p:pic>
        <p:nvPicPr>
          <p:cNvPr id="8" name="Billede 7">
            <a:extLst>
              <a:ext uri="{FF2B5EF4-FFF2-40B4-BE49-F238E27FC236}">
                <a16:creationId xmlns:a16="http://schemas.microsoft.com/office/drawing/2014/main" id="{27CBD82D-01CB-E92E-0426-0A7CF6FA720D}"/>
              </a:ext>
            </a:extLst>
          </p:cNvPr>
          <p:cNvPicPr>
            <a:picLocks noChangeAspect="1"/>
          </p:cNvPicPr>
          <p:nvPr userDrawn="1"/>
        </p:nvPicPr>
        <p:blipFill>
          <a:blip r:embed="rId2"/>
          <a:stretch>
            <a:fillRect/>
          </a:stretch>
        </p:blipFill>
        <p:spPr>
          <a:xfrm flipV="1">
            <a:off x="0" y="6092449"/>
            <a:ext cx="12192000" cy="286871"/>
          </a:xfrm>
          <a:prstGeom prst="rect">
            <a:avLst/>
          </a:prstGeom>
        </p:spPr>
      </p:pic>
      <p:pic>
        <p:nvPicPr>
          <p:cNvPr id="9" name="Billede 8" descr="Et billede, der indeholder tegning&#10;&#10;Automatisk genereret beskrivelse">
            <a:extLst>
              <a:ext uri="{FF2B5EF4-FFF2-40B4-BE49-F238E27FC236}">
                <a16:creationId xmlns:a16="http://schemas.microsoft.com/office/drawing/2014/main" id="{23E5A4BB-9541-728F-3124-8AEBEDEFB17F}"/>
              </a:ext>
            </a:extLst>
          </p:cNvPr>
          <p:cNvPicPr>
            <a:picLocks noChangeAspect="1"/>
          </p:cNvPicPr>
          <p:nvPr userDrawn="1"/>
        </p:nvPicPr>
        <p:blipFill>
          <a:blip r:embed="rId3"/>
          <a:stretch>
            <a:fillRect/>
          </a:stretch>
        </p:blipFill>
        <p:spPr>
          <a:xfrm>
            <a:off x="9870831" y="6295300"/>
            <a:ext cx="1639966" cy="464657"/>
          </a:xfrm>
          <a:prstGeom prst="rect">
            <a:avLst/>
          </a:prstGeom>
        </p:spPr>
      </p:pic>
      <p:sp>
        <p:nvSpPr>
          <p:cNvPr id="5" name="Titel 1">
            <a:extLst>
              <a:ext uri="{FF2B5EF4-FFF2-40B4-BE49-F238E27FC236}">
                <a16:creationId xmlns:a16="http://schemas.microsoft.com/office/drawing/2014/main" id="{5E8D1487-05DB-682E-5D40-EC26B0B19DA6}"/>
              </a:ext>
            </a:extLst>
          </p:cNvPr>
          <p:cNvSpPr>
            <a:spLocks noGrp="1"/>
          </p:cNvSpPr>
          <p:nvPr>
            <p:ph type="title" hasCustomPrompt="1"/>
          </p:nvPr>
        </p:nvSpPr>
        <p:spPr>
          <a:xfrm>
            <a:off x="5100144" y="1107576"/>
            <a:ext cx="6253655" cy="2398799"/>
          </a:xfrm>
        </p:spPr>
        <p:txBody>
          <a:bodyPr anchor="b">
            <a:normAutofit/>
          </a:bodyPr>
          <a:lstStyle>
            <a:lvl1pPr>
              <a:defRPr sz="5500">
                <a:solidFill>
                  <a:schemeClr val="tx1"/>
                </a:solidFill>
              </a:defRPr>
            </a:lvl1pPr>
          </a:lstStyle>
          <a:p>
            <a:r>
              <a:rPr lang="da-DK"/>
              <a:t>KLIK FOR AT TILFØJE TITEL</a:t>
            </a:r>
          </a:p>
        </p:txBody>
      </p:sp>
    </p:spTree>
    <p:extLst>
      <p:ext uri="{BB962C8B-B14F-4D97-AF65-F5344CB8AC3E}">
        <p14:creationId xmlns:p14="http://schemas.microsoft.com/office/powerpoint/2010/main" val="4501354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Kapitel med billede_venstre">
    <p:bg>
      <p:bgPr>
        <a:solidFill>
          <a:schemeClr val="bg1"/>
        </a:solidFill>
        <a:effectLst/>
      </p:bgPr>
    </p:bg>
    <p:spTree>
      <p:nvGrpSpPr>
        <p:cNvPr id="1" name=""/>
        <p:cNvGrpSpPr/>
        <p:nvPr/>
      </p:nvGrpSpPr>
      <p:grpSpPr>
        <a:xfrm>
          <a:off x="0" y="0"/>
          <a:ext cx="0" cy="0"/>
          <a:chOff x="0" y="0"/>
          <a:chExt cx="0" cy="0"/>
        </a:xfrm>
      </p:grpSpPr>
      <p:sp>
        <p:nvSpPr>
          <p:cNvPr id="2" name="Pladsholder til indhold 3">
            <a:extLst>
              <a:ext uri="{FF2B5EF4-FFF2-40B4-BE49-F238E27FC236}">
                <a16:creationId xmlns:a16="http://schemas.microsoft.com/office/drawing/2014/main" id="{EDE94708-B37F-FCED-7888-F2BD04151216}"/>
              </a:ext>
            </a:extLst>
          </p:cNvPr>
          <p:cNvSpPr>
            <a:spLocks noGrp="1"/>
          </p:cNvSpPr>
          <p:nvPr>
            <p:ph sz="half" idx="2"/>
          </p:nvPr>
        </p:nvSpPr>
        <p:spPr>
          <a:xfrm>
            <a:off x="0" y="-1"/>
            <a:ext cx="6096000" cy="6092449"/>
          </a:xfrm>
        </p:spPr>
        <p:txBody>
          <a:bodyPr>
            <a:normAutofit/>
          </a:bodyPr>
          <a:lstStyle>
            <a:lvl1pPr marL="0" indent="0">
              <a:buNone/>
              <a:defRPr sz="1500">
                <a:solidFill>
                  <a:schemeClr val="tx1"/>
                </a:solidFill>
              </a:defRPr>
            </a:lvl1pPr>
            <a:lvl2pPr>
              <a:defRPr sz="1000">
                <a:solidFill>
                  <a:schemeClr val="tx1"/>
                </a:solidFill>
              </a:defRPr>
            </a:lvl2pPr>
            <a:lvl3pPr>
              <a:defRPr sz="900">
                <a:solidFill>
                  <a:schemeClr val="tx1"/>
                </a:solidFill>
              </a:defRPr>
            </a:lvl3pPr>
            <a:lvl4pPr>
              <a:defRPr sz="850">
                <a:solidFill>
                  <a:schemeClr val="tx1"/>
                </a:solidFill>
              </a:defRPr>
            </a:lvl4pPr>
            <a:lvl5pPr>
              <a:defRPr sz="800">
                <a:solidFill>
                  <a:schemeClr val="tx1"/>
                </a:solidFill>
              </a:defRPr>
            </a:lvl5pPr>
          </a:lstStyle>
          <a:p>
            <a:pPr lvl="0"/>
            <a:r>
              <a:rPr lang="da-DK"/>
              <a:t>Klik for at redigere teksttypografierne i masteren</a:t>
            </a:r>
          </a:p>
        </p:txBody>
      </p:sp>
      <p:sp>
        <p:nvSpPr>
          <p:cNvPr id="4" name="Rektangel 3">
            <a:extLst>
              <a:ext uri="{FF2B5EF4-FFF2-40B4-BE49-F238E27FC236}">
                <a16:creationId xmlns:a16="http://schemas.microsoft.com/office/drawing/2014/main" id="{3E4AA27A-DC1A-6E79-3C56-590778A197FB}"/>
              </a:ext>
            </a:extLst>
          </p:cNvPr>
          <p:cNvSpPr/>
          <p:nvPr userDrawn="1"/>
        </p:nvSpPr>
        <p:spPr>
          <a:xfrm>
            <a:off x="0" y="6104966"/>
            <a:ext cx="12192000" cy="753034"/>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a-DK" b="0" i="0">
              <a:latin typeface="Source Sans Pro Light" panose="020B0403030403020204" pitchFamily="34" charset="0"/>
            </a:endParaRPr>
          </a:p>
        </p:txBody>
      </p:sp>
      <p:sp>
        <p:nvSpPr>
          <p:cNvPr id="11" name="Pladsholder til tekst 2">
            <a:extLst>
              <a:ext uri="{FF2B5EF4-FFF2-40B4-BE49-F238E27FC236}">
                <a16:creationId xmlns:a16="http://schemas.microsoft.com/office/drawing/2014/main" id="{0F3C5F06-D71D-D943-BAEA-69216337E392}"/>
              </a:ext>
            </a:extLst>
          </p:cNvPr>
          <p:cNvSpPr>
            <a:spLocks noGrp="1"/>
          </p:cNvSpPr>
          <p:nvPr>
            <p:ph type="body" idx="13" hasCustomPrompt="1"/>
          </p:nvPr>
        </p:nvSpPr>
        <p:spPr>
          <a:xfrm>
            <a:off x="6974823" y="3757758"/>
            <a:ext cx="4378977" cy="1261472"/>
          </a:xfrm>
        </p:spPr>
        <p:txBody>
          <a:bodyPr>
            <a:normAutofit/>
          </a:bodyPr>
          <a:lstStyle>
            <a:lvl1pPr marL="0" indent="0">
              <a:buNone/>
              <a:defRPr sz="3000" b="0" i="0" cap="all" baseline="0">
                <a:solidFill>
                  <a:schemeClr val="tx2"/>
                </a:solidFill>
                <a:latin typeface="Lakeside"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TILFØJE UNDERTITEL</a:t>
            </a:r>
          </a:p>
        </p:txBody>
      </p:sp>
      <p:sp>
        <p:nvSpPr>
          <p:cNvPr id="3" name="Pladsholder til slidenummer 6">
            <a:extLst>
              <a:ext uri="{FF2B5EF4-FFF2-40B4-BE49-F238E27FC236}">
                <a16:creationId xmlns:a16="http://schemas.microsoft.com/office/drawing/2014/main" id="{C671A7BB-4190-268A-AFB5-926091C16886}"/>
              </a:ext>
            </a:extLst>
          </p:cNvPr>
          <p:cNvSpPr>
            <a:spLocks noGrp="1"/>
          </p:cNvSpPr>
          <p:nvPr>
            <p:ph type="sldNum" sz="quarter" idx="12"/>
          </p:nvPr>
        </p:nvSpPr>
        <p:spPr>
          <a:xfrm>
            <a:off x="838200" y="6356349"/>
            <a:ext cx="2743200" cy="365125"/>
          </a:xfrm>
          <a:prstGeom prst="rect">
            <a:avLst/>
          </a:prstGeom>
        </p:spPr>
        <p:txBody>
          <a:bodyPr/>
          <a:lstStyle>
            <a:lvl1pPr algn="l">
              <a:defRPr>
                <a:solidFill>
                  <a:schemeClr val="bg2"/>
                </a:solidFill>
              </a:defRPr>
            </a:lvl1pPr>
          </a:lstStyle>
          <a:p>
            <a:fld id="{31EE0572-11CB-2648-B42D-FC9C685CD944}" type="slidenum">
              <a:rPr lang="da-DK" smtClean="0"/>
              <a:pPr/>
              <a:t>‹nr.›</a:t>
            </a:fld>
            <a:endParaRPr lang="da-DK"/>
          </a:p>
        </p:txBody>
      </p:sp>
      <p:pic>
        <p:nvPicPr>
          <p:cNvPr id="8" name="Billede 7">
            <a:extLst>
              <a:ext uri="{FF2B5EF4-FFF2-40B4-BE49-F238E27FC236}">
                <a16:creationId xmlns:a16="http://schemas.microsoft.com/office/drawing/2014/main" id="{27CBD82D-01CB-E92E-0426-0A7CF6FA720D}"/>
              </a:ext>
            </a:extLst>
          </p:cNvPr>
          <p:cNvPicPr>
            <a:picLocks noChangeAspect="1"/>
          </p:cNvPicPr>
          <p:nvPr userDrawn="1"/>
        </p:nvPicPr>
        <p:blipFill>
          <a:blip r:embed="rId2"/>
          <a:stretch>
            <a:fillRect/>
          </a:stretch>
        </p:blipFill>
        <p:spPr>
          <a:xfrm flipV="1">
            <a:off x="0" y="6092449"/>
            <a:ext cx="12192000" cy="286871"/>
          </a:xfrm>
          <a:prstGeom prst="rect">
            <a:avLst/>
          </a:prstGeom>
        </p:spPr>
      </p:pic>
      <p:pic>
        <p:nvPicPr>
          <p:cNvPr id="9" name="Billede 8" descr="Et billede, der indeholder tegning&#10;&#10;Automatisk genereret beskrivelse">
            <a:extLst>
              <a:ext uri="{FF2B5EF4-FFF2-40B4-BE49-F238E27FC236}">
                <a16:creationId xmlns:a16="http://schemas.microsoft.com/office/drawing/2014/main" id="{23E5A4BB-9541-728F-3124-8AEBEDEFB17F}"/>
              </a:ext>
            </a:extLst>
          </p:cNvPr>
          <p:cNvPicPr>
            <a:picLocks noChangeAspect="1"/>
          </p:cNvPicPr>
          <p:nvPr userDrawn="1"/>
        </p:nvPicPr>
        <p:blipFill>
          <a:blip r:embed="rId3"/>
          <a:stretch>
            <a:fillRect/>
          </a:stretch>
        </p:blipFill>
        <p:spPr>
          <a:xfrm>
            <a:off x="9870831" y="6295300"/>
            <a:ext cx="1639966" cy="464657"/>
          </a:xfrm>
          <a:prstGeom prst="rect">
            <a:avLst/>
          </a:prstGeom>
        </p:spPr>
      </p:pic>
      <p:sp>
        <p:nvSpPr>
          <p:cNvPr id="5" name="Titel 1">
            <a:extLst>
              <a:ext uri="{FF2B5EF4-FFF2-40B4-BE49-F238E27FC236}">
                <a16:creationId xmlns:a16="http://schemas.microsoft.com/office/drawing/2014/main" id="{03302AA7-1D68-7F37-82C4-1AE94E53C4EF}"/>
              </a:ext>
            </a:extLst>
          </p:cNvPr>
          <p:cNvSpPr>
            <a:spLocks noGrp="1"/>
          </p:cNvSpPr>
          <p:nvPr>
            <p:ph type="title" hasCustomPrompt="1"/>
          </p:nvPr>
        </p:nvSpPr>
        <p:spPr>
          <a:xfrm>
            <a:off x="6974822" y="1107576"/>
            <a:ext cx="4378977" cy="2398799"/>
          </a:xfrm>
        </p:spPr>
        <p:txBody>
          <a:bodyPr anchor="b">
            <a:normAutofit/>
          </a:bodyPr>
          <a:lstStyle>
            <a:lvl1pPr>
              <a:defRPr sz="5500">
                <a:solidFill>
                  <a:schemeClr val="tx1"/>
                </a:solidFill>
              </a:defRPr>
            </a:lvl1pPr>
          </a:lstStyle>
          <a:p>
            <a:r>
              <a:rPr lang="da-DK"/>
              <a:t>KLIK FOR AT TILFØJE TITEL</a:t>
            </a:r>
          </a:p>
        </p:txBody>
      </p:sp>
    </p:spTree>
    <p:extLst>
      <p:ext uri="{BB962C8B-B14F-4D97-AF65-F5344CB8AC3E}">
        <p14:creationId xmlns:p14="http://schemas.microsoft.com/office/powerpoint/2010/main" val="35711138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Kapitel med lille billede_venstre">
    <p:bg>
      <p:bgPr>
        <a:solidFill>
          <a:schemeClr val="bg1"/>
        </a:solidFill>
        <a:effectLst/>
      </p:bgPr>
    </p:bg>
    <p:spTree>
      <p:nvGrpSpPr>
        <p:cNvPr id="1" name=""/>
        <p:cNvGrpSpPr/>
        <p:nvPr/>
      </p:nvGrpSpPr>
      <p:grpSpPr>
        <a:xfrm>
          <a:off x="0" y="0"/>
          <a:ext cx="0" cy="0"/>
          <a:chOff x="0" y="0"/>
          <a:chExt cx="0" cy="0"/>
        </a:xfrm>
      </p:grpSpPr>
      <p:sp>
        <p:nvSpPr>
          <p:cNvPr id="5" name="Pladsholder til indhold 3">
            <a:extLst>
              <a:ext uri="{FF2B5EF4-FFF2-40B4-BE49-F238E27FC236}">
                <a16:creationId xmlns:a16="http://schemas.microsoft.com/office/drawing/2014/main" id="{6EF4520A-9046-5571-39EF-BBDCB7D56FBE}"/>
              </a:ext>
            </a:extLst>
          </p:cNvPr>
          <p:cNvSpPr>
            <a:spLocks noGrp="1"/>
          </p:cNvSpPr>
          <p:nvPr>
            <p:ph sz="half" idx="2"/>
          </p:nvPr>
        </p:nvSpPr>
        <p:spPr>
          <a:xfrm>
            <a:off x="0" y="-1"/>
            <a:ext cx="4285593" cy="6092449"/>
          </a:xfrm>
        </p:spPr>
        <p:txBody>
          <a:bodyPr>
            <a:normAutofit/>
          </a:bodyPr>
          <a:lstStyle>
            <a:lvl1pPr marL="0" indent="0">
              <a:buNone/>
              <a:defRPr sz="1500">
                <a:solidFill>
                  <a:schemeClr val="tx1"/>
                </a:solidFill>
              </a:defRPr>
            </a:lvl1pPr>
            <a:lvl2pPr>
              <a:defRPr sz="1000">
                <a:solidFill>
                  <a:schemeClr val="tx1"/>
                </a:solidFill>
              </a:defRPr>
            </a:lvl2pPr>
            <a:lvl3pPr>
              <a:defRPr sz="900">
                <a:solidFill>
                  <a:schemeClr val="tx1"/>
                </a:solidFill>
              </a:defRPr>
            </a:lvl3pPr>
            <a:lvl4pPr>
              <a:defRPr sz="850">
                <a:solidFill>
                  <a:schemeClr val="tx1"/>
                </a:solidFill>
              </a:defRPr>
            </a:lvl4pPr>
            <a:lvl5pPr>
              <a:defRPr sz="800">
                <a:solidFill>
                  <a:schemeClr val="tx1"/>
                </a:solidFill>
              </a:defRPr>
            </a:lvl5pPr>
          </a:lstStyle>
          <a:p>
            <a:pPr lvl="0"/>
            <a:r>
              <a:rPr lang="da-DK"/>
              <a:t>Klik for at redigere teksttypografierne i masteren</a:t>
            </a:r>
          </a:p>
        </p:txBody>
      </p:sp>
      <p:sp>
        <p:nvSpPr>
          <p:cNvPr id="4" name="Rektangel 3">
            <a:extLst>
              <a:ext uri="{FF2B5EF4-FFF2-40B4-BE49-F238E27FC236}">
                <a16:creationId xmlns:a16="http://schemas.microsoft.com/office/drawing/2014/main" id="{3E4AA27A-DC1A-6E79-3C56-590778A197FB}"/>
              </a:ext>
            </a:extLst>
          </p:cNvPr>
          <p:cNvSpPr/>
          <p:nvPr userDrawn="1"/>
        </p:nvSpPr>
        <p:spPr>
          <a:xfrm>
            <a:off x="0" y="6104966"/>
            <a:ext cx="12192000" cy="753034"/>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a-DK" b="0" i="0">
              <a:latin typeface="Source Sans Pro Light" panose="020B0403030403020204" pitchFamily="34" charset="0"/>
            </a:endParaRPr>
          </a:p>
        </p:txBody>
      </p:sp>
      <p:sp>
        <p:nvSpPr>
          <p:cNvPr id="11" name="Pladsholder til tekst 2">
            <a:extLst>
              <a:ext uri="{FF2B5EF4-FFF2-40B4-BE49-F238E27FC236}">
                <a16:creationId xmlns:a16="http://schemas.microsoft.com/office/drawing/2014/main" id="{0F3C5F06-D71D-D943-BAEA-69216337E392}"/>
              </a:ext>
            </a:extLst>
          </p:cNvPr>
          <p:cNvSpPr>
            <a:spLocks noGrp="1"/>
          </p:cNvSpPr>
          <p:nvPr>
            <p:ph type="body" idx="13" hasCustomPrompt="1"/>
          </p:nvPr>
        </p:nvSpPr>
        <p:spPr>
          <a:xfrm>
            <a:off x="5100145" y="3696709"/>
            <a:ext cx="6253655" cy="1261472"/>
          </a:xfrm>
        </p:spPr>
        <p:txBody>
          <a:bodyPr>
            <a:normAutofit/>
          </a:bodyPr>
          <a:lstStyle>
            <a:lvl1pPr marL="0" indent="0">
              <a:buNone/>
              <a:defRPr sz="3000" b="0" i="0" cap="all" baseline="0">
                <a:solidFill>
                  <a:schemeClr val="tx2"/>
                </a:solidFill>
                <a:latin typeface="Lakeside"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TILFØJE UNDERTITEL</a:t>
            </a:r>
          </a:p>
        </p:txBody>
      </p:sp>
      <p:sp>
        <p:nvSpPr>
          <p:cNvPr id="3" name="Pladsholder til slidenummer 6">
            <a:extLst>
              <a:ext uri="{FF2B5EF4-FFF2-40B4-BE49-F238E27FC236}">
                <a16:creationId xmlns:a16="http://schemas.microsoft.com/office/drawing/2014/main" id="{C671A7BB-4190-268A-AFB5-926091C16886}"/>
              </a:ext>
            </a:extLst>
          </p:cNvPr>
          <p:cNvSpPr>
            <a:spLocks noGrp="1"/>
          </p:cNvSpPr>
          <p:nvPr>
            <p:ph type="sldNum" sz="quarter" idx="12"/>
          </p:nvPr>
        </p:nvSpPr>
        <p:spPr>
          <a:xfrm>
            <a:off x="838200" y="6356349"/>
            <a:ext cx="2743200" cy="365125"/>
          </a:xfrm>
          <a:prstGeom prst="rect">
            <a:avLst/>
          </a:prstGeom>
        </p:spPr>
        <p:txBody>
          <a:bodyPr/>
          <a:lstStyle>
            <a:lvl1pPr algn="l">
              <a:defRPr>
                <a:solidFill>
                  <a:schemeClr val="bg2"/>
                </a:solidFill>
              </a:defRPr>
            </a:lvl1pPr>
          </a:lstStyle>
          <a:p>
            <a:fld id="{31EE0572-11CB-2648-B42D-FC9C685CD944}" type="slidenum">
              <a:rPr lang="da-DK" smtClean="0"/>
              <a:pPr/>
              <a:t>‹nr.›</a:t>
            </a:fld>
            <a:endParaRPr lang="da-DK"/>
          </a:p>
        </p:txBody>
      </p:sp>
      <p:pic>
        <p:nvPicPr>
          <p:cNvPr id="8" name="Billede 7">
            <a:extLst>
              <a:ext uri="{FF2B5EF4-FFF2-40B4-BE49-F238E27FC236}">
                <a16:creationId xmlns:a16="http://schemas.microsoft.com/office/drawing/2014/main" id="{27CBD82D-01CB-E92E-0426-0A7CF6FA720D}"/>
              </a:ext>
            </a:extLst>
          </p:cNvPr>
          <p:cNvPicPr>
            <a:picLocks noChangeAspect="1"/>
          </p:cNvPicPr>
          <p:nvPr userDrawn="1"/>
        </p:nvPicPr>
        <p:blipFill>
          <a:blip r:embed="rId2"/>
          <a:stretch>
            <a:fillRect/>
          </a:stretch>
        </p:blipFill>
        <p:spPr>
          <a:xfrm flipV="1">
            <a:off x="0" y="6092449"/>
            <a:ext cx="12192000" cy="286871"/>
          </a:xfrm>
          <a:prstGeom prst="rect">
            <a:avLst/>
          </a:prstGeom>
        </p:spPr>
      </p:pic>
      <p:pic>
        <p:nvPicPr>
          <p:cNvPr id="9" name="Billede 8" descr="Et billede, der indeholder tegning&#10;&#10;Automatisk genereret beskrivelse">
            <a:extLst>
              <a:ext uri="{FF2B5EF4-FFF2-40B4-BE49-F238E27FC236}">
                <a16:creationId xmlns:a16="http://schemas.microsoft.com/office/drawing/2014/main" id="{23E5A4BB-9541-728F-3124-8AEBEDEFB17F}"/>
              </a:ext>
            </a:extLst>
          </p:cNvPr>
          <p:cNvPicPr>
            <a:picLocks noChangeAspect="1"/>
          </p:cNvPicPr>
          <p:nvPr userDrawn="1"/>
        </p:nvPicPr>
        <p:blipFill>
          <a:blip r:embed="rId3"/>
          <a:stretch>
            <a:fillRect/>
          </a:stretch>
        </p:blipFill>
        <p:spPr>
          <a:xfrm>
            <a:off x="9870831" y="6295300"/>
            <a:ext cx="1639966" cy="464657"/>
          </a:xfrm>
          <a:prstGeom prst="rect">
            <a:avLst/>
          </a:prstGeom>
        </p:spPr>
      </p:pic>
      <p:sp>
        <p:nvSpPr>
          <p:cNvPr id="2" name="Titel 1">
            <a:extLst>
              <a:ext uri="{FF2B5EF4-FFF2-40B4-BE49-F238E27FC236}">
                <a16:creationId xmlns:a16="http://schemas.microsoft.com/office/drawing/2014/main" id="{2F5C9073-59A3-37FE-56AF-009438879469}"/>
              </a:ext>
            </a:extLst>
          </p:cNvPr>
          <p:cNvSpPr>
            <a:spLocks noGrp="1"/>
          </p:cNvSpPr>
          <p:nvPr>
            <p:ph type="title" hasCustomPrompt="1"/>
          </p:nvPr>
        </p:nvSpPr>
        <p:spPr>
          <a:xfrm>
            <a:off x="5100144" y="1107576"/>
            <a:ext cx="6253655" cy="2398799"/>
          </a:xfrm>
        </p:spPr>
        <p:txBody>
          <a:bodyPr anchor="b">
            <a:normAutofit/>
          </a:bodyPr>
          <a:lstStyle>
            <a:lvl1pPr>
              <a:defRPr sz="5500">
                <a:solidFill>
                  <a:schemeClr val="tx1"/>
                </a:solidFill>
              </a:defRPr>
            </a:lvl1pPr>
          </a:lstStyle>
          <a:p>
            <a:r>
              <a:rPr lang="da-DK"/>
              <a:t>KLIK FOR AT TILFØJE TITEL</a:t>
            </a:r>
          </a:p>
        </p:txBody>
      </p:sp>
    </p:spTree>
    <p:extLst>
      <p:ext uri="{BB962C8B-B14F-4D97-AF65-F5344CB8AC3E}">
        <p14:creationId xmlns:p14="http://schemas.microsoft.com/office/powerpoint/2010/main" val="23344780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o indholdsobjekter">
    <p:bg>
      <p:bgPr>
        <a:solidFill>
          <a:schemeClr val="bg1">
            <a:alpha val="75000"/>
          </a:schemeClr>
        </a:solidFill>
        <a:effectLst/>
      </p:bgPr>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ACCCBBF-845D-FAEC-799E-CD73B192DD98}"/>
              </a:ext>
            </a:extLst>
          </p:cNvPr>
          <p:cNvSpPr/>
          <p:nvPr userDrawn="1"/>
        </p:nvSpPr>
        <p:spPr>
          <a:xfrm>
            <a:off x="0" y="6104966"/>
            <a:ext cx="12192000" cy="753034"/>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a-DK" b="0" i="0">
              <a:latin typeface="Source Sans Pro Light" panose="020B0403030403020204" pitchFamily="34" charset="0"/>
            </a:endParaRPr>
          </a:p>
        </p:txBody>
      </p:sp>
      <p:sp>
        <p:nvSpPr>
          <p:cNvPr id="2" name="Titel 1">
            <a:extLst>
              <a:ext uri="{FF2B5EF4-FFF2-40B4-BE49-F238E27FC236}">
                <a16:creationId xmlns:a16="http://schemas.microsoft.com/office/drawing/2014/main" id="{63F9DA14-2369-4943-B6E6-AE422956DD82}"/>
              </a:ext>
            </a:extLst>
          </p:cNvPr>
          <p:cNvSpPr>
            <a:spLocks noGrp="1"/>
          </p:cNvSpPr>
          <p:nvPr>
            <p:ph type="title" hasCustomPrompt="1"/>
          </p:nvPr>
        </p:nvSpPr>
        <p:spPr>
          <a:xfrm>
            <a:off x="838200" y="136525"/>
            <a:ext cx="10515600" cy="1131290"/>
          </a:xfrm>
        </p:spPr>
        <p:txBody>
          <a:bodyPr anchor="b">
            <a:normAutofit/>
          </a:bodyPr>
          <a:lstStyle>
            <a:lvl1pPr>
              <a:defRPr sz="4400">
                <a:solidFill>
                  <a:schemeClr val="tx1"/>
                </a:solidFill>
              </a:defRPr>
            </a:lvl1pPr>
          </a:lstStyle>
          <a:p>
            <a:r>
              <a:rPr lang="da-DK"/>
              <a:t>KLIK FOR AT TILFØJE TITEL</a:t>
            </a:r>
          </a:p>
        </p:txBody>
      </p:sp>
      <p:sp>
        <p:nvSpPr>
          <p:cNvPr id="3" name="Pladsholder til indhold 2">
            <a:extLst>
              <a:ext uri="{FF2B5EF4-FFF2-40B4-BE49-F238E27FC236}">
                <a16:creationId xmlns:a16="http://schemas.microsoft.com/office/drawing/2014/main" id="{5BED9314-EAD1-154F-9052-2D4E01454D31}"/>
              </a:ext>
            </a:extLst>
          </p:cNvPr>
          <p:cNvSpPr>
            <a:spLocks noGrp="1"/>
          </p:cNvSpPr>
          <p:nvPr>
            <p:ph sz="half" idx="1"/>
          </p:nvPr>
        </p:nvSpPr>
        <p:spPr>
          <a:xfrm>
            <a:off x="838200" y="1447202"/>
            <a:ext cx="5181600" cy="4388206"/>
          </a:xfrm>
        </p:spPr>
        <p:txBody>
          <a:bodyPr>
            <a:normAutofit/>
          </a:bodyPr>
          <a:lstStyle>
            <a:lvl1pPr marL="171450" indent="-171450">
              <a:buClr>
                <a:schemeClr val="accent5"/>
              </a:buClr>
              <a:buFont typeface="Arial" panose="020B0604020202020204" pitchFamily="34" charset="0"/>
              <a:buChar char="•"/>
              <a:defRPr sz="2800">
                <a:solidFill>
                  <a:schemeClr val="tx1"/>
                </a:solidFill>
              </a:defRPr>
            </a:lvl1pPr>
            <a:lvl2pPr marL="628650" indent="-171450">
              <a:buClr>
                <a:schemeClr val="accent5"/>
              </a:buClr>
              <a:buFont typeface="Arial" panose="020B0604020202020204" pitchFamily="34" charset="0"/>
              <a:buChar char="•"/>
              <a:defRPr sz="2400">
                <a:solidFill>
                  <a:schemeClr val="tx1"/>
                </a:solidFill>
              </a:defRPr>
            </a:lvl2pPr>
            <a:lvl3pPr marL="1085850" indent="-171450">
              <a:buClr>
                <a:schemeClr val="accent5"/>
              </a:buClr>
              <a:buFont typeface="Arial" panose="020B0604020202020204" pitchFamily="34" charset="0"/>
              <a:buChar char="•"/>
              <a:defRPr sz="2000">
                <a:solidFill>
                  <a:schemeClr val="tx1"/>
                </a:solidFill>
              </a:defRPr>
            </a:lvl3pPr>
            <a:lvl4pPr marL="1543050" indent="-171450">
              <a:buClr>
                <a:schemeClr val="accent5"/>
              </a:buClr>
              <a:buFont typeface="Arial" panose="020B0604020202020204" pitchFamily="34" charset="0"/>
              <a:buChar char="•"/>
              <a:defRPr sz="1800">
                <a:solidFill>
                  <a:schemeClr val="tx1"/>
                </a:solidFill>
              </a:defRPr>
            </a:lvl4pPr>
            <a:lvl5pPr marL="2000250" indent="-171450">
              <a:buClr>
                <a:schemeClr val="accent5"/>
              </a:buClr>
              <a:buFont typeface="Arial" panose="020B0604020202020204" pitchFamily="34" charset="0"/>
              <a:buChar char="•"/>
              <a:defRPr sz="1800">
                <a:solidFill>
                  <a:schemeClr val="tx1"/>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B2A0166D-6D24-1B40-A89A-C96A8DF51D96}"/>
              </a:ext>
            </a:extLst>
          </p:cNvPr>
          <p:cNvSpPr>
            <a:spLocks noGrp="1"/>
          </p:cNvSpPr>
          <p:nvPr>
            <p:ph sz="half" idx="2"/>
          </p:nvPr>
        </p:nvSpPr>
        <p:spPr>
          <a:xfrm>
            <a:off x="6172200" y="1447202"/>
            <a:ext cx="5181600" cy="4388206"/>
          </a:xfrm>
        </p:spPr>
        <p:txBody>
          <a:bodyPr>
            <a:noAutofit/>
          </a:bodyPr>
          <a:lstStyle>
            <a:lvl1pPr marL="171450" indent="-171450">
              <a:buClr>
                <a:schemeClr val="accent5"/>
              </a:buClr>
              <a:buFont typeface="Arial" panose="020B0604020202020204" pitchFamily="34" charset="0"/>
              <a:buChar char="•"/>
              <a:defRPr sz="2800">
                <a:solidFill>
                  <a:schemeClr val="tx1"/>
                </a:solidFill>
              </a:defRPr>
            </a:lvl1pPr>
            <a:lvl2pPr marL="628650" indent="-171450">
              <a:buClr>
                <a:schemeClr val="accent5"/>
              </a:buClr>
              <a:buFont typeface="Arial" panose="020B0604020202020204" pitchFamily="34" charset="0"/>
              <a:buChar char="•"/>
              <a:defRPr sz="2400">
                <a:solidFill>
                  <a:schemeClr val="tx1"/>
                </a:solidFill>
              </a:defRPr>
            </a:lvl2pPr>
            <a:lvl3pPr marL="1085850" indent="-171450">
              <a:buClr>
                <a:schemeClr val="accent5"/>
              </a:buClr>
              <a:buFont typeface="Arial" panose="020B0604020202020204" pitchFamily="34" charset="0"/>
              <a:buChar char="•"/>
              <a:defRPr sz="2000">
                <a:solidFill>
                  <a:schemeClr val="tx1"/>
                </a:solidFill>
              </a:defRPr>
            </a:lvl3pPr>
            <a:lvl4pPr marL="1543050" indent="-171450">
              <a:buClr>
                <a:schemeClr val="accent5"/>
              </a:buClr>
              <a:buFont typeface="Arial" panose="020B0604020202020204" pitchFamily="34" charset="0"/>
              <a:buChar char="•"/>
              <a:defRPr sz="1800">
                <a:solidFill>
                  <a:schemeClr val="tx1"/>
                </a:solidFill>
              </a:defRPr>
            </a:lvl4pPr>
            <a:lvl5pPr marL="2000250" indent="-171450">
              <a:buClr>
                <a:schemeClr val="accent5"/>
              </a:buClr>
              <a:buFont typeface="Arial" panose="020B0604020202020204" pitchFamily="34" charset="0"/>
              <a:buChar char="•"/>
              <a:defRPr sz="1800">
                <a:solidFill>
                  <a:schemeClr val="tx1"/>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lidenummer 6">
            <a:extLst>
              <a:ext uri="{FF2B5EF4-FFF2-40B4-BE49-F238E27FC236}">
                <a16:creationId xmlns:a16="http://schemas.microsoft.com/office/drawing/2014/main" id="{85C98EAF-2286-0848-1A7F-3A986FD16578}"/>
              </a:ext>
            </a:extLst>
          </p:cNvPr>
          <p:cNvSpPr>
            <a:spLocks noGrp="1"/>
          </p:cNvSpPr>
          <p:nvPr>
            <p:ph type="sldNum" sz="quarter" idx="12"/>
          </p:nvPr>
        </p:nvSpPr>
        <p:spPr>
          <a:xfrm>
            <a:off x="838200" y="6356349"/>
            <a:ext cx="2743200" cy="365125"/>
          </a:xfrm>
          <a:prstGeom prst="rect">
            <a:avLst/>
          </a:prstGeom>
        </p:spPr>
        <p:txBody>
          <a:bodyPr/>
          <a:lstStyle>
            <a:lvl1pPr algn="l">
              <a:defRPr>
                <a:solidFill>
                  <a:schemeClr val="bg2"/>
                </a:solidFill>
              </a:defRPr>
            </a:lvl1pPr>
          </a:lstStyle>
          <a:p>
            <a:fld id="{31EE0572-11CB-2648-B42D-FC9C685CD944}" type="slidenum">
              <a:rPr lang="da-DK" smtClean="0"/>
              <a:pPr/>
              <a:t>‹nr.›</a:t>
            </a:fld>
            <a:endParaRPr lang="da-DK"/>
          </a:p>
        </p:txBody>
      </p:sp>
      <p:pic>
        <p:nvPicPr>
          <p:cNvPr id="9" name="Billede 8">
            <a:extLst>
              <a:ext uri="{FF2B5EF4-FFF2-40B4-BE49-F238E27FC236}">
                <a16:creationId xmlns:a16="http://schemas.microsoft.com/office/drawing/2014/main" id="{8F4E5835-AF9D-1028-E1A1-39A6E729A9EF}"/>
              </a:ext>
            </a:extLst>
          </p:cNvPr>
          <p:cNvPicPr>
            <a:picLocks noChangeAspect="1"/>
          </p:cNvPicPr>
          <p:nvPr userDrawn="1"/>
        </p:nvPicPr>
        <p:blipFill>
          <a:blip r:embed="rId2"/>
          <a:stretch>
            <a:fillRect/>
          </a:stretch>
        </p:blipFill>
        <p:spPr>
          <a:xfrm flipV="1">
            <a:off x="0" y="6092449"/>
            <a:ext cx="12192000" cy="286871"/>
          </a:xfrm>
          <a:prstGeom prst="rect">
            <a:avLst/>
          </a:prstGeom>
        </p:spPr>
      </p:pic>
      <p:pic>
        <p:nvPicPr>
          <p:cNvPr id="11" name="Billede 10" descr="Et billede, der indeholder tegning&#10;&#10;Automatisk genereret beskrivelse">
            <a:extLst>
              <a:ext uri="{FF2B5EF4-FFF2-40B4-BE49-F238E27FC236}">
                <a16:creationId xmlns:a16="http://schemas.microsoft.com/office/drawing/2014/main" id="{D1ED94DB-D300-01AF-98DA-F32DC0AD780D}"/>
              </a:ext>
            </a:extLst>
          </p:cNvPr>
          <p:cNvPicPr>
            <a:picLocks noChangeAspect="1"/>
          </p:cNvPicPr>
          <p:nvPr userDrawn="1"/>
        </p:nvPicPr>
        <p:blipFill>
          <a:blip r:embed="rId3"/>
          <a:stretch>
            <a:fillRect/>
          </a:stretch>
        </p:blipFill>
        <p:spPr>
          <a:xfrm>
            <a:off x="9870831" y="6295300"/>
            <a:ext cx="1639966" cy="464657"/>
          </a:xfrm>
          <a:prstGeom prst="rect">
            <a:avLst/>
          </a:prstGeom>
        </p:spPr>
      </p:pic>
    </p:spTree>
    <p:extLst>
      <p:ext uri="{BB962C8B-B14F-4D97-AF65-F5344CB8AC3E}">
        <p14:creationId xmlns:p14="http://schemas.microsoft.com/office/powerpoint/2010/main" val="32941620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B5F01ECB-5523-E5B6-62B9-831E03390A1A}"/>
              </a:ext>
            </a:extLst>
          </p:cNvPr>
          <p:cNvSpPr/>
          <p:nvPr userDrawn="1"/>
        </p:nvSpPr>
        <p:spPr>
          <a:xfrm>
            <a:off x="0" y="6104966"/>
            <a:ext cx="12192000" cy="753034"/>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a-DK" b="0" i="0">
              <a:latin typeface="Source Sans Pro Light" panose="020B0403030403020204" pitchFamily="34" charset="0"/>
            </a:endParaRPr>
          </a:p>
        </p:txBody>
      </p:sp>
      <p:sp>
        <p:nvSpPr>
          <p:cNvPr id="2" name="Titel 1">
            <a:extLst>
              <a:ext uri="{FF2B5EF4-FFF2-40B4-BE49-F238E27FC236}">
                <a16:creationId xmlns:a16="http://schemas.microsoft.com/office/drawing/2014/main" id="{500A75FC-D7C3-9448-9202-58F7601AB727}"/>
              </a:ext>
            </a:extLst>
          </p:cNvPr>
          <p:cNvSpPr>
            <a:spLocks noGrp="1"/>
          </p:cNvSpPr>
          <p:nvPr>
            <p:ph type="title" hasCustomPrompt="1"/>
          </p:nvPr>
        </p:nvSpPr>
        <p:spPr>
          <a:xfrm>
            <a:off x="838200" y="136525"/>
            <a:ext cx="10515600" cy="1099017"/>
          </a:xfrm>
        </p:spPr>
        <p:txBody>
          <a:bodyPr anchor="b">
            <a:normAutofit/>
          </a:bodyPr>
          <a:lstStyle>
            <a:lvl1pPr>
              <a:defRPr sz="4400">
                <a:solidFill>
                  <a:schemeClr val="tx1"/>
                </a:solidFill>
              </a:defRPr>
            </a:lvl1pPr>
          </a:lstStyle>
          <a:p>
            <a:r>
              <a:rPr lang="da-DK"/>
              <a:t>KLIK FOR AT TILFØJE TITEL</a:t>
            </a:r>
          </a:p>
        </p:txBody>
      </p:sp>
      <p:sp>
        <p:nvSpPr>
          <p:cNvPr id="3" name="Pladsholder til tekst 2">
            <a:extLst>
              <a:ext uri="{FF2B5EF4-FFF2-40B4-BE49-F238E27FC236}">
                <a16:creationId xmlns:a16="http://schemas.microsoft.com/office/drawing/2014/main" id="{CB55685D-9984-044E-8272-CA9209CDC810}"/>
              </a:ext>
            </a:extLst>
          </p:cNvPr>
          <p:cNvSpPr>
            <a:spLocks noGrp="1"/>
          </p:cNvSpPr>
          <p:nvPr>
            <p:ph type="body" idx="1" hasCustomPrompt="1"/>
          </p:nvPr>
        </p:nvSpPr>
        <p:spPr>
          <a:xfrm>
            <a:off x="839788" y="1402229"/>
            <a:ext cx="5157787" cy="823912"/>
          </a:xfrm>
        </p:spPr>
        <p:txBody>
          <a:bodyPr anchor="b">
            <a:noAutofit/>
          </a:bodyPr>
          <a:lstStyle>
            <a:lvl1pPr marL="0" indent="0">
              <a:buNone/>
              <a:defRPr sz="2800" b="0" i="0" cap="all" baseline="0">
                <a:solidFill>
                  <a:schemeClr val="tx1"/>
                </a:solidFill>
                <a:latin typeface="Lakeside" pitchFamily="2" charset="77"/>
                <a:ea typeface="Lakeside"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TILFØJE UNDERTITEL</a:t>
            </a:r>
          </a:p>
        </p:txBody>
      </p:sp>
      <p:sp>
        <p:nvSpPr>
          <p:cNvPr id="4" name="Pladsholder til indhold 3">
            <a:extLst>
              <a:ext uri="{FF2B5EF4-FFF2-40B4-BE49-F238E27FC236}">
                <a16:creationId xmlns:a16="http://schemas.microsoft.com/office/drawing/2014/main" id="{E3B81218-453D-8847-93B5-6D5A41E30E67}"/>
              </a:ext>
            </a:extLst>
          </p:cNvPr>
          <p:cNvSpPr>
            <a:spLocks noGrp="1"/>
          </p:cNvSpPr>
          <p:nvPr>
            <p:ph sz="half" idx="2" hasCustomPrompt="1"/>
          </p:nvPr>
        </p:nvSpPr>
        <p:spPr>
          <a:xfrm>
            <a:off x="839788" y="2226140"/>
            <a:ext cx="5157787" cy="3609267"/>
          </a:xfrm>
        </p:spPr>
        <p:txBody>
          <a:bodyPr>
            <a:normAutofit/>
          </a:bodyPr>
          <a:lstStyle>
            <a:lvl1pPr marL="171450" indent="-171450">
              <a:buClr>
                <a:schemeClr val="accent5"/>
              </a:buClr>
              <a:buFont typeface="Arial" panose="020B0604020202020204" pitchFamily="34" charset="0"/>
              <a:buChar char="•"/>
              <a:defRPr sz="2800">
                <a:solidFill>
                  <a:schemeClr val="tx1"/>
                </a:solidFill>
              </a:defRPr>
            </a:lvl1pPr>
            <a:lvl2pPr marL="628650" indent="-171450">
              <a:buClr>
                <a:schemeClr val="accent5"/>
              </a:buClr>
              <a:buFont typeface="Arial" panose="020B0604020202020204" pitchFamily="34" charset="0"/>
              <a:buChar char="•"/>
              <a:defRPr sz="2400">
                <a:solidFill>
                  <a:schemeClr val="tx1"/>
                </a:solidFill>
              </a:defRPr>
            </a:lvl2pPr>
            <a:lvl3pPr marL="1085850" indent="-171450">
              <a:buClr>
                <a:schemeClr val="accent5"/>
              </a:buClr>
              <a:buFont typeface="Arial" panose="020B0604020202020204" pitchFamily="34" charset="0"/>
              <a:buChar char="•"/>
              <a:defRPr sz="2000">
                <a:solidFill>
                  <a:schemeClr val="tx1"/>
                </a:solidFill>
              </a:defRPr>
            </a:lvl3pPr>
            <a:lvl4pPr marL="1543050" indent="-171450">
              <a:buClr>
                <a:schemeClr val="accent5"/>
              </a:buClr>
              <a:buFont typeface="Arial" panose="020B0604020202020204" pitchFamily="34" charset="0"/>
              <a:buChar char="•"/>
              <a:defRPr sz="1800">
                <a:solidFill>
                  <a:schemeClr val="tx1"/>
                </a:solidFill>
              </a:defRPr>
            </a:lvl4pPr>
            <a:lvl5pPr marL="2000250" indent="-171450">
              <a:buClr>
                <a:schemeClr val="accent5"/>
              </a:buClr>
              <a:buFont typeface="Arial" panose="020B0604020202020204" pitchFamily="34" charset="0"/>
              <a:buChar char="•"/>
              <a:defRPr sz="1800">
                <a:solidFill>
                  <a:schemeClr val="tx1"/>
                </a:solidFill>
              </a:defRPr>
            </a:lvl5pPr>
          </a:lstStyle>
          <a:p>
            <a:pPr lvl="0"/>
            <a:r>
              <a:rPr lang="da-DK"/>
              <a:t>Klik for at tilføje tekst</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id="{916308F8-0C5E-B24B-BB6E-C12CF56C389C}"/>
              </a:ext>
            </a:extLst>
          </p:cNvPr>
          <p:cNvSpPr>
            <a:spLocks noGrp="1"/>
          </p:cNvSpPr>
          <p:nvPr>
            <p:ph type="body" sz="quarter" idx="3" hasCustomPrompt="1"/>
          </p:nvPr>
        </p:nvSpPr>
        <p:spPr>
          <a:xfrm>
            <a:off x="6172200" y="1402229"/>
            <a:ext cx="5183188" cy="823912"/>
          </a:xfrm>
        </p:spPr>
        <p:txBody>
          <a:bodyPr anchor="b">
            <a:noAutofit/>
          </a:bodyPr>
          <a:lstStyle>
            <a:lvl1pPr marL="0" indent="0">
              <a:buNone/>
              <a:defRPr sz="2800" b="0" i="0" cap="all" baseline="0">
                <a:solidFill>
                  <a:schemeClr val="tx1"/>
                </a:solidFill>
                <a:latin typeface="Lakeside" pitchFamily="2" charset="77"/>
                <a:ea typeface="Lakeside"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TILFØJE UNDERTITEL</a:t>
            </a:r>
          </a:p>
        </p:txBody>
      </p:sp>
      <p:sp>
        <p:nvSpPr>
          <p:cNvPr id="6" name="Pladsholder til indhold 5">
            <a:extLst>
              <a:ext uri="{FF2B5EF4-FFF2-40B4-BE49-F238E27FC236}">
                <a16:creationId xmlns:a16="http://schemas.microsoft.com/office/drawing/2014/main" id="{90CDEBF7-D1BA-CA4D-B4AE-D9252B82B6C4}"/>
              </a:ext>
            </a:extLst>
          </p:cNvPr>
          <p:cNvSpPr>
            <a:spLocks noGrp="1"/>
          </p:cNvSpPr>
          <p:nvPr>
            <p:ph sz="quarter" idx="4" hasCustomPrompt="1"/>
          </p:nvPr>
        </p:nvSpPr>
        <p:spPr>
          <a:xfrm>
            <a:off x="6172200" y="2226140"/>
            <a:ext cx="5183188" cy="3609267"/>
          </a:xfrm>
        </p:spPr>
        <p:txBody>
          <a:bodyPr>
            <a:normAutofit/>
          </a:bodyPr>
          <a:lstStyle>
            <a:lvl1pPr marL="171450" indent="-171450">
              <a:buClr>
                <a:schemeClr val="accent5"/>
              </a:buClr>
              <a:buFont typeface="Arial" panose="020B0604020202020204" pitchFamily="34" charset="0"/>
              <a:buChar char="•"/>
              <a:defRPr sz="2800">
                <a:solidFill>
                  <a:schemeClr val="tx2"/>
                </a:solidFill>
              </a:defRPr>
            </a:lvl1pPr>
            <a:lvl2pPr marL="628650" indent="-171450">
              <a:buClr>
                <a:schemeClr val="accent5"/>
              </a:buClr>
              <a:buFont typeface="Arial" panose="020B0604020202020204" pitchFamily="34" charset="0"/>
              <a:buChar char="•"/>
              <a:defRPr sz="2400">
                <a:solidFill>
                  <a:schemeClr val="tx2"/>
                </a:solidFill>
              </a:defRPr>
            </a:lvl2pPr>
            <a:lvl3pPr marL="1085850" indent="-171450">
              <a:buClr>
                <a:schemeClr val="accent5"/>
              </a:buClr>
              <a:buFont typeface="Arial" panose="020B0604020202020204" pitchFamily="34" charset="0"/>
              <a:buChar char="•"/>
              <a:defRPr sz="2000">
                <a:solidFill>
                  <a:schemeClr val="tx2"/>
                </a:solidFill>
              </a:defRPr>
            </a:lvl3pPr>
            <a:lvl4pPr marL="1543050" indent="-171450">
              <a:buClr>
                <a:schemeClr val="accent5"/>
              </a:buClr>
              <a:buFont typeface="Arial" panose="020B0604020202020204" pitchFamily="34" charset="0"/>
              <a:buChar char="•"/>
              <a:defRPr sz="1800">
                <a:solidFill>
                  <a:schemeClr val="tx2"/>
                </a:solidFill>
              </a:defRPr>
            </a:lvl4pPr>
            <a:lvl5pPr marL="2000250" indent="-171450">
              <a:buClr>
                <a:schemeClr val="accent5"/>
              </a:buClr>
              <a:buFont typeface="Arial" panose="020B0604020202020204" pitchFamily="34" charset="0"/>
              <a:buChar char="•"/>
              <a:defRPr sz="1800">
                <a:solidFill>
                  <a:schemeClr val="tx2"/>
                </a:solidFill>
              </a:defRPr>
            </a:lvl5pPr>
          </a:lstStyle>
          <a:p>
            <a:pPr lvl="0"/>
            <a:r>
              <a:rPr lang="da-DK"/>
              <a:t>Klik for at tilføje tekst</a:t>
            </a:r>
          </a:p>
          <a:p>
            <a:pPr lvl="1"/>
            <a:r>
              <a:rPr lang="da-DK"/>
              <a:t>Andet niveau</a:t>
            </a:r>
          </a:p>
          <a:p>
            <a:pPr lvl="2"/>
            <a:r>
              <a:rPr lang="da-DK"/>
              <a:t>Tredje niveau</a:t>
            </a:r>
          </a:p>
          <a:p>
            <a:pPr lvl="3"/>
            <a:r>
              <a:rPr lang="da-DK"/>
              <a:t>Fjerde niveau</a:t>
            </a:r>
          </a:p>
          <a:p>
            <a:pPr lvl="4"/>
            <a:r>
              <a:rPr lang="da-DK"/>
              <a:t>Femte niveau</a:t>
            </a:r>
          </a:p>
        </p:txBody>
      </p:sp>
      <p:sp>
        <p:nvSpPr>
          <p:cNvPr id="8" name="Pladsholder til slidenummer 6">
            <a:extLst>
              <a:ext uri="{FF2B5EF4-FFF2-40B4-BE49-F238E27FC236}">
                <a16:creationId xmlns:a16="http://schemas.microsoft.com/office/drawing/2014/main" id="{614EE259-89E9-0598-E2E0-0AFD5F1522B0}"/>
              </a:ext>
            </a:extLst>
          </p:cNvPr>
          <p:cNvSpPr>
            <a:spLocks noGrp="1"/>
          </p:cNvSpPr>
          <p:nvPr>
            <p:ph type="sldNum" sz="quarter" idx="12"/>
          </p:nvPr>
        </p:nvSpPr>
        <p:spPr>
          <a:xfrm>
            <a:off x="838200" y="6356349"/>
            <a:ext cx="2743200" cy="365125"/>
          </a:xfrm>
          <a:prstGeom prst="rect">
            <a:avLst/>
          </a:prstGeom>
        </p:spPr>
        <p:txBody>
          <a:bodyPr/>
          <a:lstStyle>
            <a:lvl1pPr algn="l">
              <a:defRPr>
                <a:solidFill>
                  <a:schemeClr val="bg2"/>
                </a:solidFill>
              </a:defRPr>
            </a:lvl1pPr>
          </a:lstStyle>
          <a:p>
            <a:fld id="{31EE0572-11CB-2648-B42D-FC9C685CD944}" type="slidenum">
              <a:rPr lang="da-DK" smtClean="0"/>
              <a:pPr/>
              <a:t>‹nr.›</a:t>
            </a:fld>
            <a:endParaRPr lang="da-DK"/>
          </a:p>
        </p:txBody>
      </p:sp>
      <p:pic>
        <p:nvPicPr>
          <p:cNvPr id="11" name="Billede 10">
            <a:extLst>
              <a:ext uri="{FF2B5EF4-FFF2-40B4-BE49-F238E27FC236}">
                <a16:creationId xmlns:a16="http://schemas.microsoft.com/office/drawing/2014/main" id="{EDAAF0F1-830A-C5C4-8E79-53F497A79236}"/>
              </a:ext>
            </a:extLst>
          </p:cNvPr>
          <p:cNvPicPr>
            <a:picLocks noChangeAspect="1"/>
          </p:cNvPicPr>
          <p:nvPr userDrawn="1"/>
        </p:nvPicPr>
        <p:blipFill>
          <a:blip r:embed="rId2"/>
          <a:stretch>
            <a:fillRect/>
          </a:stretch>
        </p:blipFill>
        <p:spPr>
          <a:xfrm flipV="1">
            <a:off x="0" y="6092449"/>
            <a:ext cx="12192000" cy="286871"/>
          </a:xfrm>
          <a:prstGeom prst="rect">
            <a:avLst/>
          </a:prstGeom>
        </p:spPr>
      </p:pic>
      <p:pic>
        <p:nvPicPr>
          <p:cNvPr id="13" name="Billede 12" descr="Et billede, der indeholder tegning&#10;&#10;Automatisk genereret beskrivelse">
            <a:extLst>
              <a:ext uri="{FF2B5EF4-FFF2-40B4-BE49-F238E27FC236}">
                <a16:creationId xmlns:a16="http://schemas.microsoft.com/office/drawing/2014/main" id="{B4C42800-0E7E-0773-15BC-AAE748B06536}"/>
              </a:ext>
            </a:extLst>
          </p:cNvPr>
          <p:cNvPicPr>
            <a:picLocks noChangeAspect="1"/>
          </p:cNvPicPr>
          <p:nvPr userDrawn="1"/>
        </p:nvPicPr>
        <p:blipFill>
          <a:blip r:embed="rId3"/>
          <a:stretch>
            <a:fillRect/>
          </a:stretch>
        </p:blipFill>
        <p:spPr>
          <a:xfrm>
            <a:off x="9870831" y="6295300"/>
            <a:ext cx="1639966" cy="464657"/>
          </a:xfrm>
          <a:prstGeom prst="rect">
            <a:avLst/>
          </a:prstGeom>
        </p:spPr>
      </p:pic>
    </p:spTree>
    <p:extLst>
      <p:ext uri="{BB962C8B-B14F-4D97-AF65-F5344CB8AC3E}">
        <p14:creationId xmlns:p14="http://schemas.microsoft.com/office/powerpoint/2010/main" val="40242015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med orange boks">
    <p:bg>
      <p:bgPr>
        <a:solidFill>
          <a:schemeClr val="bg1">
            <a:alpha val="75000"/>
          </a:schemeClr>
        </a:solidFill>
        <a:effectLst/>
      </p:bgPr>
    </p:bg>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DF04660D-7436-E5F4-AAF4-1D446292DBDC}"/>
              </a:ext>
            </a:extLst>
          </p:cNvPr>
          <p:cNvSpPr/>
          <p:nvPr userDrawn="1"/>
        </p:nvSpPr>
        <p:spPr>
          <a:xfrm>
            <a:off x="0" y="3975153"/>
            <a:ext cx="12192000" cy="2882847"/>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a-DK" b="0" i="0">
              <a:latin typeface="Source Sans Pro Light" panose="020B0403030403020204" pitchFamily="34" charset="0"/>
            </a:endParaRPr>
          </a:p>
        </p:txBody>
      </p:sp>
      <p:sp>
        <p:nvSpPr>
          <p:cNvPr id="2" name="Titel 1">
            <a:extLst>
              <a:ext uri="{FF2B5EF4-FFF2-40B4-BE49-F238E27FC236}">
                <a16:creationId xmlns:a16="http://schemas.microsoft.com/office/drawing/2014/main" id="{A745E307-AD31-1B44-BA89-B8AE18D27EF7}"/>
              </a:ext>
            </a:extLst>
          </p:cNvPr>
          <p:cNvSpPr>
            <a:spLocks noGrp="1"/>
          </p:cNvSpPr>
          <p:nvPr>
            <p:ph type="ctrTitle" hasCustomPrompt="1"/>
          </p:nvPr>
        </p:nvSpPr>
        <p:spPr>
          <a:xfrm>
            <a:off x="838200" y="1122363"/>
            <a:ext cx="9829800" cy="2387600"/>
          </a:xfrm>
        </p:spPr>
        <p:txBody>
          <a:bodyPr anchor="b">
            <a:noAutofit/>
          </a:bodyPr>
          <a:lstStyle>
            <a:lvl1pPr algn="l">
              <a:defRPr sz="6000">
                <a:solidFill>
                  <a:schemeClr val="tx1"/>
                </a:solidFill>
              </a:defRPr>
            </a:lvl1pPr>
          </a:lstStyle>
          <a:p>
            <a:r>
              <a:rPr lang="da-DK"/>
              <a:t>KLIK FOR AT TILFØJE EN TITEL</a:t>
            </a:r>
          </a:p>
        </p:txBody>
      </p:sp>
      <p:sp>
        <p:nvSpPr>
          <p:cNvPr id="13" name="Pladsholder til slidenummer 6">
            <a:extLst>
              <a:ext uri="{FF2B5EF4-FFF2-40B4-BE49-F238E27FC236}">
                <a16:creationId xmlns:a16="http://schemas.microsoft.com/office/drawing/2014/main" id="{B9C536F0-8959-F84F-BCFE-4A5655C7D12E}"/>
              </a:ext>
            </a:extLst>
          </p:cNvPr>
          <p:cNvSpPr>
            <a:spLocks noGrp="1"/>
          </p:cNvSpPr>
          <p:nvPr>
            <p:ph type="sldNum" sz="quarter" idx="12"/>
          </p:nvPr>
        </p:nvSpPr>
        <p:spPr>
          <a:xfrm>
            <a:off x="838200" y="6356349"/>
            <a:ext cx="2743200" cy="365125"/>
          </a:xfrm>
          <a:prstGeom prst="rect">
            <a:avLst/>
          </a:prstGeom>
        </p:spPr>
        <p:txBody>
          <a:bodyPr/>
          <a:lstStyle>
            <a:lvl1pPr algn="l">
              <a:defRPr>
                <a:solidFill>
                  <a:schemeClr val="bg2"/>
                </a:solidFill>
              </a:defRPr>
            </a:lvl1pPr>
          </a:lstStyle>
          <a:p>
            <a:fld id="{31EE0572-11CB-2648-B42D-FC9C685CD944}" type="slidenum">
              <a:rPr lang="da-DK" smtClean="0"/>
              <a:pPr/>
              <a:t>‹nr.›</a:t>
            </a:fld>
            <a:endParaRPr lang="da-DK"/>
          </a:p>
        </p:txBody>
      </p:sp>
      <p:pic>
        <p:nvPicPr>
          <p:cNvPr id="8" name="Billede 7" descr="Et billede, der indeholder tegning&#10;&#10;Automatisk genereret beskrivelse">
            <a:extLst>
              <a:ext uri="{FF2B5EF4-FFF2-40B4-BE49-F238E27FC236}">
                <a16:creationId xmlns:a16="http://schemas.microsoft.com/office/drawing/2014/main" id="{40BF11BD-167A-AFB1-E5CE-05465785DDBF}"/>
              </a:ext>
            </a:extLst>
          </p:cNvPr>
          <p:cNvPicPr>
            <a:picLocks noChangeAspect="1"/>
          </p:cNvPicPr>
          <p:nvPr userDrawn="1"/>
        </p:nvPicPr>
        <p:blipFill>
          <a:blip r:embed="rId2"/>
          <a:stretch>
            <a:fillRect/>
          </a:stretch>
        </p:blipFill>
        <p:spPr>
          <a:xfrm>
            <a:off x="9870831" y="6295300"/>
            <a:ext cx="1639966" cy="464657"/>
          </a:xfrm>
          <a:prstGeom prst="rect">
            <a:avLst/>
          </a:prstGeom>
        </p:spPr>
      </p:pic>
      <p:pic>
        <p:nvPicPr>
          <p:cNvPr id="14" name="Billede 13">
            <a:extLst>
              <a:ext uri="{FF2B5EF4-FFF2-40B4-BE49-F238E27FC236}">
                <a16:creationId xmlns:a16="http://schemas.microsoft.com/office/drawing/2014/main" id="{672C290F-1A28-49AE-425E-05F78DF63231}"/>
              </a:ext>
            </a:extLst>
          </p:cNvPr>
          <p:cNvPicPr>
            <a:picLocks noChangeAspect="1"/>
          </p:cNvPicPr>
          <p:nvPr userDrawn="1"/>
        </p:nvPicPr>
        <p:blipFill>
          <a:blip r:embed="rId3"/>
          <a:stretch>
            <a:fillRect/>
          </a:stretch>
        </p:blipFill>
        <p:spPr>
          <a:xfrm flipV="1">
            <a:off x="-6350" y="3975153"/>
            <a:ext cx="12192000" cy="242049"/>
          </a:xfrm>
          <a:prstGeom prst="rect">
            <a:avLst/>
          </a:prstGeom>
        </p:spPr>
      </p:pic>
    </p:spTree>
    <p:extLst>
      <p:ext uri="{BB962C8B-B14F-4D97-AF65-F5344CB8AC3E}">
        <p14:creationId xmlns:p14="http://schemas.microsoft.com/office/powerpoint/2010/main" val="12254894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DDF4F5C0-FD63-48DE-6C3F-4C01219CDED4}"/>
              </a:ext>
            </a:extLst>
          </p:cNvPr>
          <p:cNvSpPr/>
          <p:nvPr userDrawn="1"/>
        </p:nvSpPr>
        <p:spPr>
          <a:xfrm>
            <a:off x="0" y="6104966"/>
            <a:ext cx="12192000" cy="753034"/>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a-DK" b="0" i="0">
              <a:latin typeface="Source Sans Pro Light" panose="020B0403030403020204" pitchFamily="34" charset="0"/>
            </a:endParaRPr>
          </a:p>
        </p:txBody>
      </p:sp>
      <p:sp>
        <p:nvSpPr>
          <p:cNvPr id="3" name="Pladsholder til slidenummer 6">
            <a:extLst>
              <a:ext uri="{FF2B5EF4-FFF2-40B4-BE49-F238E27FC236}">
                <a16:creationId xmlns:a16="http://schemas.microsoft.com/office/drawing/2014/main" id="{5B69C3B4-22A9-5592-785E-6398B7B3415D}"/>
              </a:ext>
            </a:extLst>
          </p:cNvPr>
          <p:cNvSpPr>
            <a:spLocks noGrp="1"/>
          </p:cNvSpPr>
          <p:nvPr>
            <p:ph type="sldNum" sz="quarter" idx="12"/>
          </p:nvPr>
        </p:nvSpPr>
        <p:spPr>
          <a:xfrm>
            <a:off x="838200" y="6356349"/>
            <a:ext cx="2743200" cy="365125"/>
          </a:xfrm>
          <a:prstGeom prst="rect">
            <a:avLst/>
          </a:prstGeom>
        </p:spPr>
        <p:txBody>
          <a:bodyPr/>
          <a:lstStyle>
            <a:lvl1pPr algn="l">
              <a:defRPr>
                <a:solidFill>
                  <a:schemeClr val="bg2"/>
                </a:solidFill>
              </a:defRPr>
            </a:lvl1pPr>
          </a:lstStyle>
          <a:p>
            <a:fld id="{31EE0572-11CB-2648-B42D-FC9C685CD944}" type="slidenum">
              <a:rPr lang="da-DK" smtClean="0"/>
              <a:pPr/>
              <a:t>‹nr.›</a:t>
            </a:fld>
            <a:endParaRPr lang="da-DK"/>
          </a:p>
        </p:txBody>
      </p:sp>
      <p:pic>
        <p:nvPicPr>
          <p:cNvPr id="6" name="Billede 5">
            <a:extLst>
              <a:ext uri="{FF2B5EF4-FFF2-40B4-BE49-F238E27FC236}">
                <a16:creationId xmlns:a16="http://schemas.microsoft.com/office/drawing/2014/main" id="{F6F4C54F-B907-CA11-7B19-AEF379AA5482}"/>
              </a:ext>
            </a:extLst>
          </p:cNvPr>
          <p:cNvPicPr>
            <a:picLocks noChangeAspect="1"/>
          </p:cNvPicPr>
          <p:nvPr userDrawn="1"/>
        </p:nvPicPr>
        <p:blipFill>
          <a:blip r:embed="rId2"/>
          <a:stretch>
            <a:fillRect/>
          </a:stretch>
        </p:blipFill>
        <p:spPr>
          <a:xfrm flipV="1">
            <a:off x="0" y="6092449"/>
            <a:ext cx="12192000" cy="286871"/>
          </a:xfrm>
          <a:prstGeom prst="rect">
            <a:avLst/>
          </a:prstGeom>
        </p:spPr>
      </p:pic>
      <p:pic>
        <p:nvPicPr>
          <p:cNvPr id="8" name="Billede 7" descr="Et billede, der indeholder tegning&#10;&#10;Automatisk genereret beskrivelse">
            <a:extLst>
              <a:ext uri="{FF2B5EF4-FFF2-40B4-BE49-F238E27FC236}">
                <a16:creationId xmlns:a16="http://schemas.microsoft.com/office/drawing/2014/main" id="{476F46D8-3536-6568-4F17-55445F44D9D6}"/>
              </a:ext>
            </a:extLst>
          </p:cNvPr>
          <p:cNvPicPr>
            <a:picLocks noChangeAspect="1"/>
          </p:cNvPicPr>
          <p:nvPr userDrawn="1"/>
        </p:nvPicPr>
        <p:blipFill>
          <a:blip r:embed="rId3"/>
          <a:stretch>
            <a:fillRect/>
          </a:stretch>
        </p:blipFill>
        <p:spPr>
          <a:xfrm>
            <a:off x="9870831" y="6295300"/>
            <a:ext cx="1639966" cy="464657"/>
          </a:xfrm>
          <a:prstGeom prst="rect">
            <a:avLst/>
          </a:prstGeom>
        </p:spPr>
      </p:pic>
    </p:spTree>
    <p:extLst>
      <p:ext uri="{BB962C8B-B14F-4D97-AF65-F5344CB8AC3E}">
        <p14:creationId xmlns:p14="http://schemas.microsoft.com/office/powerpoint/2010/main" val="8220417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Tom_Orange baggrun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DDF4F5C0-FD63-48DE-6C3F-4C01219CDED4}"/>
              </a:ext>
            </a:extLst>
          </p:cNvPr>
          <p:cNvSpPr/>
          <p:nvPr userDrawn="1"/>
        </p:nvSpPr>
        <p:spPr>
          <a:xfrm>
            <a:off x="0" y="0"/>
            <a:ext cx="12192000" cy="6858000"/>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a-DK" b="0" i="0">
              <a:latin typeface="Source Sans Pro Light" panose="020B0403030403020204" pitchFamily="34" charset="0"/>
            </a:endParaRPr>
          </a:p>
        </p:txBody>
      </p:sp>
      <p:sp>
        <p:nvSpPr>
          <p:cNvPr id="3" name="Pladsholder til slidenummer 6">
            <a:extLst>
              <a:ext uri="{FF2B5EF4-FFF2-40B4-BE49-F238E27FC236}">
                <a16:creationId xmlns:a16="http://schemas.microsoft.com/office/drawing/2014/main" id="{5B69C3B4-22A9-5592-785E-6398B7B3415D}"/>
              </a:ext>
            </a:extLst>
          </p:cNvPr>
          <p:cNvSpPr>
            <a:spLocks noGrp="1"/>
          </p:cNvSpPr>
          <p:nvPr>
            <p:ph type="sldNum" sz="quarter" idx="12"/>
          </p:nvPr>
        </p:nvSpPr>
        <p:spPr>
          <a:xfrm>
            <a:off x="838200" y="6356349"/>
            <a:ext cx="2743200" cy="365125"/>
          </a:xfrm>
          <a:prstGeom prst="rect">
            <a:avLst/>
          </a:prstGeom>
        </p:spPr>
        <p:txBody>
          <a:bodyPr/>
          <a:lstStyle>
            <a:lvl1pPr algn="l">
              <a:defRPr>
                <a:solidFill>
                  <a:schemeClr val="bg2"/>
                </a:solidFill>
              </a:defRPr>
            </a:lvl1pPr>
          </a:lstStyle>
          <a:p>
            <a:fld id="{31EE0572-11CB-2648-B42D-FC9C685CD944}" type="slidenum">
              <a:rPr lang="da-DK" smtClean="0"/>
              <a:pPr/>
              <a:t>‹nr.›</a:t>
            </a:fld>
            <a:endParaRPr lang="da-DK"/>
          </a:p>
        </p:txBody>
      </p:sp>
      <p:pic>
        <p:nvPicPr>
          <p:cNvPr id="8" name="Billede 7" descr="Et billede, der indeholder tegning&#10;&#10;Automatisk genereret beskrivelse">
            <a:extLst>
              <a:ext uri="{FF2B5EF4-FFF2-40B4-BE49-F238E27FC236}">
                <a16:creationId xmlns:a16="http://schemas.microsoft.com/office/drawing/2014/main" id="{476F46D8-3536-6568-4F17-55445F44D9D6}"/>
              </a:ext>
            </a:extLst>
          </p:cNvPr>
          <p:cNvPicPr>
            <a:picLocks noChangeAspect="1"/>
          </p:cNvPicPr>
          <p:nvPr userDrawn="1"/>
        </p:nvPicPr>
        <p:blipFill>
          <a:blip r:embed="rId2"/>
          <a:stretch>
            <a:fillRect/>
          </a:stretch>
        </p:blipFill>
        <p:spPr>
          <a:xfrm>
            <a:off x="9870831" y="6295300"/>
            <a:ext cx="1639966" cy="464657"/>
          </a:xfrm>
          <a:prstGeom prst="rect">
            <a:avLst/>
          </a:prstGeom>
        </p:spPr>
      </p:pic>
    </p:spTree>
    <p:extLst>
      <p:ext uri="{BB962C8B-B14F-4D97-AF65-F5344CB8AC3E}">
        <p14:creationId xmlns:p14="http://schemas.microsoft.com/office/powerpoint/2010/main" val="15201642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Tom_blå baggrun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DDF4F5C0-FD63-48DE-6C3F-4C01219CDED4}"/>
              </a:ext>
            </a:extLst>
          </p:cNvPr>
          <p:cNvSpPr/>
          <p:nvPr userDrawn="1"/>
        </p:nvSpPr>
        <p:spPr>
          <a:xfrm>
            <a:off x="0" y="0"/>
            <a:ext cx="12192000"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a-DK" b="0" i="0">
              <a:latin typeface="Source Sans Pro Light" panose="020B0403030403020204" pitchFamily="34" charset="0"/>
            </a:endParaRPr>
          </a:p>
        </p:txBody>
      </p:sp>
      <p:sp>
        <p:nvSpPr>
          <p:cNvPr id="3" name="Pladsholder til slidenummer 6">
            <a:extLst>
              <a:ext uri="{FF2B5EF4-FFF2-40B4-BE49-F238E27FC236}">
                <a16:creationId xmlns:a16="http://schemas.microsoft.com/office/drawing/2014/main" id="{5B69C3B4-22A9-5592-785E-6398B7B3415D}"/>
              </a:ext>
            </a:extLst>
          </p:cNvPr>
          <p:cNvSpPr>
            <a:spLocks noGrp="1"/>
          </p:cNvSpPr>
          <p:nvPr>
            <p:ph type="sldNum" sz="quarter" idx="12"/>
          </p:nvPr>
        </p:nvSpPr>
        <p:spPr>
          <a:xfrm>
            <a:off x="838200" y="6356349"/>
            <a:ext cx="2743200" cy="365125"/>
          </a:xfrm>
          <a:prstGeom prst="rect">
            <a:avLst/>
          </a:prstGeom>
        </p:spPr>
        <p:txBody>
          <a:bodyPr/>
          <a:lstStyle>
            <a:lvl1pPr algn="l">
              <a:defRPr>
                <a:solidFill>
                  <a:schemeClr val="bg2"/>
                </a:solidFill>
              </a:defRPr>
            </a:lvl1pPr>
          </a:lstStyle>
          <a:p>
            <a:fld id="{31EE0572-11CB-2648-B42D-FC9C685CD944}" type="slidenum">
              <a:rPr lang="da-DK" smtClean="0"/>
              <a:pPr/>
              <a:t>‹nr.›</a:t>
            </a:fld>
            <a:endParaRPr lang="da-DK"/>
          </a:p>
        </p:txBody>
      </p:sp>
      <p:pic>
        <p:nvPicPr>
          <p:cNvPr id="8" name="Billede 7" descr="Et billede, der indeholder tegning&#10;&#10;Automatisk genereret beskrivelse">
            <a:extLst>
              <a:ext uri="{FF2B5EF4-FFF2-40B4-BE49-F238E27FC236}">
                <a16:creationId xmlns:a16="http://schemas.microsoft.com/office/drawing/2014/main" id="{476F46D8-3536-6568-4F17-55445F44D9D6}"/>
              </a:ext>
            </a:extLst>
          </p:cNvPr>
          <p:cNvPicPr>
            <a:picLocks noChangeAspect="1"/>
          </p:cNvPicPr>
          <p:nvPr userDrawn="1"/>
        </p:nvPicPr>
        <p:blipFill>
          <a:blip r:embed="rId2"/>
          <a:stretch>
            <a:fillRect/>
          </a:stretch>
        </p:blipFill>
        <p:spPr>
          <a:xfrm>
            <a:off x="9870831" y="6295300"/>
            <a:ext cx="1639966" cy="464657"/>
          </a:xfrm>
          <a:prstGeom prst="rect">
            <a:avLst/>
          </a:prstGeom>
        </p:spPr>
      </p:pic>
    </p:spTree>
    <p:extLst>
      <p:ext uri="{BB962C8B-B14F-4D97-AF65-F5344CB8AC3E}">
        <p14:creationId xmlns:p14="http://schemas.microsoft.com/office/powerpoint/2010/main" val="2701061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140BA045-5ACA-5B52-EA1F-75F78475B9AB}"/>
              </a:ext>
            </a:extLst>
          </p:cNvPr>
          <p:cNvSpPr/>
          <p:nvPr userDrawn="1"/>
        </p:nvSpPr>
        <p:spPr>
          <a:xfrm>
            <a:off x="0" y="6104966"/>
            <a:ext cx="12192000" cy="753034"/>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a-DK" b="0" i="0">
              <a:latin typeface="Source Sans Pro Light" panose="020B0403030403020204" pitchFamily="34" charset="0"/>
            </a:endParaRPr>
          </a:p>
        </p:txBody>
      </p:sp>
      <p:sp>
        <p:nvSpPr>
          <p:cNvPr id="2" name="Titel 1">
            <a:extLst>
              <a:ext uri="{FF2B5EF4-FFF2-40B4-BE49-F238E27FC236}">
                <a16:creationId xmlns:a16="http://schemas.microsoft.com/office/drawing/2014/main" id="{174745A3-7286-F345-A7C5-69F60A860D28}"/>
              </a:ext>
            </a:extLst>
          </p:cNvPr>
          <p:cNvSpPr>
            <a:spLocks noGrp="1"/>
          </p:cNvSpPr>
          <p:nvPr>
            <p:ph type="title" hasCustomPrompt="1"/>
          </p:nvPr>
        </p:nvSpPr>
        <p:spPr>
          <a:xfrm>
            <a:off x="839788" y="457200"/>
            <a:ext cx="3932237" cy="1600200"/>
          </a:xfrm>
        </p:spPr>
        <p:txBody>
          <a:bodyPr anchor="b">
            <a:normAutofit/>
          </a:bodyPr>
          <a:lstStyle>
            <a:lvl1pPr>
              <a:defRPr sz="3200">
                <a:solidFill>
                  <a:schemeClr val="tx1"/>
                </a:solidFill>
              </a:defRPr>
            </a:lvl1pPr>
          </a:lstStyle>
          <a:p>
            <a:r>
              <a:rPr lang="da-DK"/>
              <a:t>KLIK FOR AT TILFØJE TITEL</a:t>
            </a:r>
          </a:p>
        </p:txBody>
      </p:sp>
      <p:sp>
        <p:nvSpPr>
          <p:cNvPr id="3" name="Pladsholder til indhold 2">
            <a:extLst>
              <a:ext uri="{FF2B5EF4-FFF2-40B4-BE49-F238E27FC236}">
                <a16:creationId xmlns:a16="http://schemas.microsoft.com/office/drawing/2014/main" id="{56B33CA7-F130-4A4A-A3D4-93CADF82AFC6}"/>
              </a:ext>
            </a:extLst>
          </p:cNvPr>
          <p:cNvSpPr>
            <a:spLocks noGrp="1"/>
          </p:cNvSpPr>
          <p:nvPr>
            <p:ph idx="1" hasCustomPrompt="1"/>
          </p:nvPr>
        </p:nvSpPr>
        <p:spPr>
          <a:xfrm>
            <a:off x="5183188" y="987425"/>
            <a:ext cx="6172200" cy="4873625"/>
          </a:xfrm>
        </p:spPr>
        <p:txBody>
          <a:bodyPr>
            <a:normAutofit/>
          </a:bodyPr>
          <a:lstStyle>
            <a:lvl1pPr marL="171450" indent="-171450">
              <a:buClr>
                <a:schemeClr val="accent5"/>
              </a:buClr>
              <a:buFont typeface="Arial" panose="020B0604020202020204" pitchFamily="34" charset="0"/>
              <a:buChar char="•"/>
              <a:defRPr sz="2800">
                <a:solidFill>
                  <a:schemeClr val="tx1"/>
                </a:solidFill>
              </a:defRPr>
            </a:lvl1pPr>
            <a:lvl2pPr marL="628650" indent="-171450">
              <a:buClr>
                <a:schemeClr val="accent5"/>
              </a:buClr>
              <a:buFont typeface="Arial" panose="020B0604020202020204" pitchFamily="34" charset="0"/>
              <a:buChar char="•"/>
              <a:defRPr sz="2400">
                <a:solidFill>
                  <a:schemeClr val="tx1"/>
                </a:solidFill>
              </a:defRPr>
            </a:lvl2pPr>
            <a:lvl3pPr marL="1085850" indent="-171450">
              <a:buClr>
                <a:schemeClr val="accent5"/>
              </a:buClr>
              <a:buFont typeface="Arial" panose="020B0604020202020204" pitchFamily="34" charset="0"/>
              <a:buChar char="•"/>
              <a:defRPr sz="2000">
                <a:solidFill>
                  <a:schemeClr val="tx1"/>
                </a:solidFill>
              </a:defRPr>
            </a:lvl3pPr>
            <a:lvl4pPr marL="1543050" indent="-171450">
              <a:buClr>
                <a:schemeClr val="accent5"/>
              </a:buClr>
              <a:buFont typeface="Arial" panose="020B0604020202020204" pitchFamily="34" charset="0"/>
              <a:buChar char="•"/>
              <a:defRPr sz="1800">
                <a:solidFill>
                  <a:schemeClr val="tx1"/>
                </a:solidFill>
              </a:defRPr>
            </a:lvl4pPr>
            <a:lvl5pPr marL="2000250" indent="-171450">
              <a:buClr>
                <a:schemeClr val="accent5"/>
              </a:buClr>
              <a:buFont typeface="Arial" panose="020B0604020202020204" pitchFamily="34" charset="0"/>
              <a:buChar char="•"/>
              <a:defRPr sz="1800">
                <a:solidFill>
                  <a:schemeClr val="tx1"/>
                </a:solidFill>
              </a:defRPr>
            </a:lvl5pPr>
            <a:lvl6pPr>
              <a:defRPr sz="2000"/>
            </a:lvl6pPr>
            <a:lvl7pPr>
              <a:defRPr sz="2000"/>
            </a:lvl7pPr>
            <a:lvl8pPr>
              <a:defRPr sz="2000"/>
            </a:lvl8pPr>
            <a:lvl9pPr>
              <a:defRPr sz="2000"/>
            </a:lvl9pPr>
          </a:lstStyle>
          <a:p>
            <a:pPr lvl="0"/>
            <a:r>
              <a:rPr lang="da-DK"/>
              <a:t>Klik for at tilføje tekst</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id="{CC54CBF6-0089-9E41-9D53-66F17DB35B5F}"/>
              </a:ext>
            </a:extLst>
          </p:cNvPr>
          <p:cNvSpPr>
            <a:spLocks noGrp="1"/>
          </p:cNvSpPr>
          <p:nvPr>
            <p:ph type="body" sz="half" idx="2"/>
          </p:nvPr>
        </p:nvSpPr>
        <p:spPr>
          <a:xfrm>
            <a:off x="839788" y="2205318"/>
            <a:ext cx="3932237" cy="3663670"/>
          </a:xfrm>
        </p:spPr>
        <p:txBody>
          <a:bodyPr>
            <a:normAutofit/>
          </a:bodyPr>
          <a:lstStyle>
            <a:lvl1pPr marL="171450" indent="-171450">
              <a:buClr>
                <a:schemeClr val="accent5"/>
              </a:buClr>
              <a:buFont typeface="Arial" panose="020B0604020202020204" pitchFamily="34" charset="0"/>
              <a:buChar char="•"/>
              <a:defRPr sz="1500" b="0" i="0">
                <a:solidFill>
                  <a:schemeClr val="tx1"/>
                </a:solidFill>
                <a:latin typeface="Source Sans Pro Light" panose="020B0403030403020204" pitchFamily="34" charset="0"/>
                <a:ea typeface="Source Serif Pro Light" panose="02040303050405020204" pitchFamily="18" charset="0"/>
              </a:defRPr>
            </a:lvl1pPr>
            <a:lvl2pPr marL="628650" indent="-171450">
              <a:buClr>
                <a:schemeClr val="accent5"/>
              </a:buClr>
              <a:buFont typeface="Arial" panose="020B0604020202020204" pitchFamily="34" charset="0"/>
              <a:buChar char="•"/>
              <a:defRPr sz="1400" b="0" i="0">
                <a:latin typeface="Source Sans Pro Light" panose="020B0403030403020204" pitchFamily="34" charset="0"/>
                <a:ea typeface="Source Serif Pro Light" panose="02040303050405020204" pitchFamily="18" charset="0"/>
              </a:defRPr>
            </a:lvl2pPr>
            <a:lvl3pPr marL="1085850" indent="-171450">
              <a:buClr>
                <a:schemeClr val="accent5"/>
              </a:buClr>
              <a:buFont typeface="Arial" panose="020B0604020202020204" pitchFamily="34" charset="0"/>
              <a:buChar char="•"/>
              <a:defRPr sz="1300" b="0" i="0">
                <a:latin typeface="Source Sans Pro Light" panose="020B0403030403020204" pitchFamily="34" charset="0"/>
                <a:ea typeface="Source Serif Pro Light" panose="02040303050405020204" pitchFamily="18" charset="0"/>
              </a:defRPr>
            </a:lvl3pPr>
            <a:lvl4pPr marL="1543050" indent="-171450">
              <a:buClr>
                <a:schemeClr val="accent5"/>
              </a:buClr>
              <a:buFont typeface="Arial" panose="020B0604020202020204" pitchFamily="34" charset="0"/>
              <a:buChar char="•"/>
              <a:defRPr sz="1250" b="0" i="0">
                <a:latin typeface="Source Sans Pro Light" panose="020B0403030403020204" pitchFamily="34" charset="0"/>
                <a:ea typeface="Source Serif Pro Light" panose="02040303050405020204" pitchFamily="18" charset="0"/>
              </a:defRPr>
            </a:lvl4pPr>
            <a:lvl5pPr marL="2000250" indent="-171450">
              <a:buClr>
                <a:schemeClr val="accent5"/>
              </a:buClr>
              <a:buFont typeface="Arial" panose="020B0604020202020204" pitchFamily="34" charset="0"/>
              <a:buChar char="•"/>
              <a:defRPr sz="1200" b="0" i="0">
                <a:latin typeface="Source Sans Pro Light" panose="020B0403030403020204" pitchFamily="34" charset="0"/>
                <a:ea typeface="Source Serif Pro Light" panose="02040303050405020204" pitchFamily="18" charset="0"/>
              </a:defRPr>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lidenummer 6">
            <a:extLst>
              <a:ext uri="{FF2B5EF4-FFF2-40B4-BE49-F238E27FC236}">
                <a16:creationId xmlns:a16="http://schemas.microsoft.com/office/drawing/2014/main" id="{E0280DBC-BA2F-EAE7-B4F2-4AA32CC89ABE}"/>
              </a:ext>
            </a:extLst>
          </p:cNvPr>
          <p:cNvSpPr>
            <a:spLocks noGrp="1"/>
          </p:cNvSpPr>
          <p:nvPr>
            <p:ph type="sldNum" sz="quarter" idx="12"/>
          </p:nvPr>
        </p:nvSpPr>
        <p:spPr>
          <a:xfrm>
            <a:off x="838200" y="6356349"/>
            <a:ext cx="2743200" cy="365125"/>
          </a:xfrm>
          <a:prstGeom prst="rect">
            <a:avLst/>
          </a:prstGeom>
        </p:spPr>
        <p:txBody>
          <a:bodyPr/>
          <a:lstStyle>
            <a:lvl1pPr algn="l">
              <a:defRPr>
                <a:solidFill>
                  <a:schemeClr val="bg2"/>
                </a:solidFill>
              </a:defRPr>
            </a:lvl1pPr>
          </a:lstStyle>
          <a:p>
            <a:fld id="{31EE0572-11CB-2648-B42D-FC9C685CD944}" type="slidenum">
              <a:rPr lang="da-DK" smtClean="0"/>
              <a:pPr/>
              <a:t>‹nr.›</a:t>
            </a:fld>
            <a:endParaRPr lang="da-DK"/>
          </a:p>
        </p:txBody>
      </p:sp>
      <p:pic>
        <p:nvPicPr>
          <p:cNvPr id="7" name="Billede 6">
            <a:extLst>
              <a:ext uri="{FF2B5EF4-FFF2-40B4-BE49-F238E27FC236}">
                <a16:creationId xmlns:a16="http://schemas.microsoft.com/office/drawing/2014/main" id="{F72A523F-E124-8997-8B35-285509C1E69B}"/>
              </a:ext>
            </a:extLst>
          </p:cNvPr>
          <p:cNvPicPr>
            <a:picLocks noChangeAspect="1"/>
          </p:cNvPicPr>
          <p:nvPr userDrawn="1"/>
        </p:nvPicPr>
        <p:blipFill>
          <a:blip r:embed="rId2"/>
          <a:stretch>
            <a:fillRect/>
          </a:stretch>
        </p:blipFill>
        <p:spPr>
          <a:xfrm flipV="1">
            <a:off x="0" y="6092449"/>
            <a:ext cx="12192000" cy="286871"/>
          </a:xfrm>
          <a:prstGeom prst="rect">
            <a:avLst/>
          </a:prstGeom>
        </p:spPr>
      </p:pic>
      <p:pic>
        <p:nvPicPr>
          <p:cNvPr id="9" name="Billede 8" descr="Et billede, der indeholder tegning&#10;&#10;Automatisk genereret beskrivelse">
            <a:extLst>
              <a:ext uri="{FF2B5EF4-FFF2-40B4-BE49-F238E27FC236}">
                <a16:creationId xmlns:a16="http://schemas.microsoft.com/office/drawing/2014/main" id="{DF110C24-52F1-621D-E24E-0C4F96A1B68D}"/>
              </a:ext>
            </a:extLst>
          </p:cNvPr>
          <p:cNvPicPr>
            <a:picLocks noChangeAspect="1"/>
          </p:cNvPicPr>
          <p:nvPr userDrawn="1"/>
        </p:nvPicPr>
        <p:blipFill>
          <a:blip r:embed="rId3"/>
          <a:stretch>
            <a:fillRect/>
          </a:stretch>
        </p:blipFill>
        <p:spPr>
          <a:xfrm>
            <a:off x="9870831" y="6295300"/>
            <a:ext cx="1639966" cy="464657"/>
          </a:xfrm>
          <a:prstGeom prst="rect">
            <a:avLst/>
          </a:prstGeom>
        </p:spPr>
      </p:pic>
    </p:spTree>
    <p:extLst>
      <p:ext uri="{BB962C8B-B14F-4D97-AF65-F5344CB8AC3E}">
        <p14:creationId xmlns:p14="http://schemas.microsoft.com/office/powerpoint/2010/main" val="30927712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Forside">
    <p:bg>
      <p:bgPr>
        <a:solidFill>
          <a:schemeClr val="bg1">
            <a:alpha val="75000"/>
          </a:schemeClr>
        </a:solidFill>
        <a:effectLst/>
      </p:bgPr>
    </p:bg>
    <p:spTree>
      <p:nvGrpSpPr>
        <p:cNvPr id="1" name=""/>
        <p:cNvGrpSpPr/>
        <p:nvPr/>
      </p:nvGrpSpPr>
      <p:grpSpPr>
        <a:xfrm>
          <a:off x="0" y="0"/>
          <a:ext cx="0" cy="0"/>
          <a:chOff x="0" y="0"/>
          <a:chExt cx="0" cy="0"/>
        </a:xfrm>
      </p:grpSpPr>
      <p:sp>
        <p:nvSpPr>
          <p:cNvPr id="12" name="Pladsholder til indhold 3">
            <a:extLst>
              <a:ext uri="{FF2B5EF4-FFF2-40B4-BE49-F238E27FC236}">
                <a16:creationId xmlns:a16="http://schemas.microsoft.com/office/drawing/2014/main" id="{8811F9AC-C031-C18C-787B-C443ACB664DC}"/>
              </a:ext>
            </a:extLst>
          </p:cNvPr>
          <p:cNvSpPr>
            <a:spLocks noGrp="1"/>
          </p:cNvSpPr>
          <p:nvPr>
            <p:ph sz="half" idx="2"/>
          </p:nvPr>
        </p:nvSpPr>
        <p:spPr>
          <a:xfrm>
            <a:off x="0" y="0"/>
            <a:ext cx="12185650" cy="3975152"/>
          </a:xfrm>
        </p:spPr>
        <p:txBody>
          <a:bodyPr>
            <a:normAutofit/>
          </a:bodyPr>
          <a:lstStyle>
            <a:lvl1pPr marL="0" indent="0">
              <a:buNone/>
              <a:defRPr sz="1100">
                <a:solidFill>
                  <a:schemeClr val="tx1"/>
                </a:solidFill>
              </a:defRPr>
            </a:lvl1pPr>
            <a:lvl2pPr>
              <a:defRPr sz="1000">
                <a:solidFill>
                  <a:schemeClr val="tx1"/>
                </a:solidFill>
              </a:defRPr>
            </a:lvl2pPr>
            <a:lvl3pPr>
              <a:defRPr sz="900">
                <a:solidFill>
                  <a:schemeClr val="tx1"/>
                </a:solidFill>
              </a:defRPr>
            </a:lvl3pPr>
            <a:lvl4pPr>
              <a:defRPr sz="850">
                <a:solidFill>
                  <a:schemeClr val="tx1"/>
                </a:solidFill>
              </a:defRPr>
            </a:lvl4pPr>
            <a:lvl5pPr>
              <a:defRPr sz="800">
                <a:solidFill>
                  <a:schemeClr val="tx1"/>
                </a:solidFill>
              </a:defRPr>
            </a:lvl5pPr>
          </a:lstStyle>
          <a:p>
            <a:pPr lvl="0"/>
            <a:endParaRPr lang="da-DK"/>
          </a:p>
        </p:txBody>
      </p:sp>
      <p:sp>
        <p:nvSpPr>
          <p:cNvPr id="9" name="Rektangel 8">
            <a:extLst>
              <a:ext uri="{FF2B5EF4-FFF2-40B4-BE49-F238E27FC236}">
                <a16:creationId xmlns:a16="http://schemas.microsoft.com/office/drawing/2014/main" id="{A36D1319-54F0-F0F6-7864-E2F937E00FF2}"/>
              </a:ext>
            </a:extLst>
          </p:cNvPr>
          <p:cNvSpPr/>
          <p:nvPr userDrawn="1"/>
        </p:nvSpPr>
        <p:spPr>
          <a:xfrm>
            <a:off x="0" y="3975153"/>
            <a:ext cx="12192000" cy="2135393"/>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a-DK" b="0" i="0">
              <a:latin typeface="Source Sans Pro Light" panose="020B0403030403020204" pitchFamily="34" charset="0"/>
            </a:endParaRPr>
          </a:p>
        </p:txBody>
      </p:sp>
      <p:pic>
        <p:nvPicPr>
          <p:cNvPr id="10" name="Billede 9">
            <a:extLst>
              <a:ext uri="{FF2B5EF4-FFF2-40B4-BE49-F238E27FC236}">
                <a16:creationId xmlns:a16="http://schemas.microsoft.com/office/drawing/2014/main" id="{9A769D71-4278-E47F-71AA-3536A70377F6}"/>
              </a:ext>
            </a:extLst>
          </p:cNvPr>
          <p:cNvPicPr>
            <a:picLocks noChangeAspect="1"/>
          </p:cNvPicPr>
          <p:nvPr userDrawn="1"/>
        </p:nvPicPr>
        <p:blipFill>
          <a:blip r:embed="rId2"/>
          <a:stretch>
            <a:fillRect/>
          </a:stretch>
        </p:blipFill>
        <p:spPr>
          <a:xfrm flipV="1">
            <a:off x="-6350" y="3975153"/>
            <a:ext cx="12192000" cy="242049"/>
          </a:xfrm>
          <a:prstGeom prst="rect">
            <a:avLst/>
          </a:prstGeom>
        </p:spPr>
      </p:pic>
      <p:sp>
        <p:nvSpPr>
          <p:cNvPr id="4" name="Rektangel 3">
            <a:extLst>
              <a:ext uri="{FF2B5EF4-FFF2-40B4-BE49-F238E27FC236}">
                <a16:creationId xmlns:a16="http://schemas.microsoft.com/office/drawing/2014/main" id="{234F6496-BC09-412D-5849-2F05C1C00DE0}"/>
              </a:ext>
            </a:extLst>
          </p:cNvPr>
          <p:cNvSpPr/>
          <p:nvPr userDrawn="1"/>
        </p:nvSpPr>
        <p:spPr>
          <a:xfrm>
            <a:off x="0" y="6104966"/>
            <a:ext cx="12192000" cy="753034"/>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a-DK" b="0" i="0">
              <a:latin typeface="Source Sans Pro Light" panose="020B0403030403020204" pitchFamily="34" charset="0"/>
            </a:endParaRPr>
          </a:p>
        </p:txBody>
      </p:sp>
      <p:pic>
        <p:nvPicPr>
          <p:cNvPr id="5" name="Billede 4">
            <a:extLst>
              <a:ext uri="{FF2B5EF4-FFF2-40B4-BE49-F238E27FC236}">
                <a16:creationId xmlns:a16="http://schemas.microsoft.com/office/drawing/2014/main" id="{52C1959B-19BB-4006-84AA-CDA725B7CECB}"/>
              </a:ext>
            </a:extLst>
          </p:cNvPr>
          <p:cNvPicPr>
            <a:picLocks noChangeAspect="1"/>
          </p:cNvPicPr>
          <p:nvPr userDrawn="1"/>
        </p:nvPicPr>
        <p:blipFill>
          <a:blip r:embed="rId3"/>
          <a:stretch>
            <a:fillRect/>
          </a:stretch>
        </p:blipFill>
        <p:spPr>
          <a:xfrm flipV="1">
            <a:off x="0" y="6092449"/>
            <a:ext cx="12192000" cy="286871"/>
          </a:xfrm>
          <a:prstGeom prst="rect">
            <a:avLst/>
          </a:prstGeom>
        </p:spPr>
      </p:pic>
      <p:sp>
        <p:nvSpPr>
          <p:cNvPr id="2" name="Titel 1">
            <a:extLst>
              <a:ext uri="{FF2B5EF4-FFF2-40B4-BE49-F238E27FC236}">
                <a16:creationId xmlns:a16="http://schemas.microsoft.com/office/drawing/2014/main" id="{A745E307-AD31-1B44-BA89-B8AE18D27EF7}"/>
              </a:ext>
            </a:extLst>
          </p:cNvPr>
          <p:cNvSpPr>
            <a:spLocks noGrp="1"/>
          </p:cNvSpPr>
          <p:nvPr>
            <p:ph type="ctrTitle" hasCustomPrompt="1"/>
          </p:nvPr>
        </p:nvSpPr>
        <p:spPr>
          <a:xfrm>
            <a:off x="830385" y="4315685"/>
            <a:ext cx="10509738" cy="960424"/>
          </a:xfrm>
        </p:spPr>
        <p:txBody>
          <a:bodyPr anchor="b">
            <a:noAutofit/>
          </a:bodyPr>
          <a:lstStyle>
            <a:lvl1pPr algn="l">
              <a:defRPr sz="3500" b="1" i="0">
                <a:solidFill>
                  <a:schemeClr val="bg1"/>
                </a:solidFill>
                <a:latin typeface="Lakeside" pitchFamily="2" charset="77"/>
              </a:defRPr>
            </a:lvl1pPr>
          </a:lstStyle>
          <a:p>
            <a:r>
              <a:rPr lang="da-DK"/>
              <a:t>KLIK FOR AT REDIGERE TITELTYPOGRAFIEN I MASTEREN</a:t>
            </a:r>
          </a:p>
        </p:txBody>
      </p:sp>
      <p:sp>
        <p:nvSpPr>
          <p:cNvPr id="3" name="Undertitel 2">
            <a:extLst>
              <a:ext uri="{FF2B5EF4-FFF2-40B4-BE49-F238E27FC236}">
                <a16:creationId xmlns:a16="http://schemas.microsoft.com/office/drawing/2014/main" id="{8FB1B3CB-C9D6-434D-8084-A4B651E43C51}"/>
              </a:ext>
            </a:extLst>
          </p:cNvPr>
          <p:cNvSpPr>
            <a:spLocks noGrp="1"/>
          </p:cNvSpPr>
          <p:nvPr>
            <p:ph type="subTitle" idx="1"/>
          </p:nvPr>
        </p:nvSpPr>
        <p:spPr>
          <a:xfrm>
            <a:off x="833316" y="5295730"/>
            <a:ext cx="10509738" cy="563433"/>
          </a:xfrm>
        </p:spPr>
        <p:txBody>
          <a:bodyPr>
            <a:normAutofit/>
          </a:bodyPr>
          <a:lstStyle>
            <a:lvl1pPr marL="0" indent="0" algn="l">
              <a:spcBef>
                <a:spcPts val="0"/>
              </a:spcBef>
              <a:buNone/>
              <a:defRPr sz="1800" cap="all" baseline="0">
                <a:solidFill>
                  <a:schemeClr val="bg1"/>
                </a:solidFill>
                <a:latin typeface="Lakeside"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a:t>
            </a:r>
          </a:p>
          <a:p>
            <a:r>
              <a:rPr lang="da-DK"/>
              <a:t>masteren</a:t>
            </a:r>
          </a:p>
        </p:txBody>
      </p:sp>
      <p:sp>
        <p:nvSpPr>
          <p:cNvPr id="11" name="Pladsholder til slidenummer 5">
            <a:extLst>
              <a:ext uri="{FF2B5EF4-FFF2-40B4-BE49-F238E27FC236}">
                <a16:creationId xmlns:a16="http://schemas.microsoft.com/office/drawing/2014/main" id="{E36257B3-D6BE-E0C5-BB48-BF5B380B7FE9}"/>
              </a:ext>
            </a:extLst>
          </p:cNvPr>
          <p:cNvSpPr>
            <a:spLocks noGrp="1"/>
          </p:cNvSpPr>
          <p:nvPr>
            <p:ph type="sldNum" sz="quarter" idx="4"/>
          </p:nvPr>
        </p:nvSpPr>
        <p:spPr>
          <a:xfrm>
            <a:off x="838200" y="6356349"/>
            <a:ext cx="2743200" cy="365125"/>
          </a:xfrm>
          <a:prstGeom prst="rect">
            <a:avLst/>
          </a:prstGeom>
        </p:spPr>
        <p:txBody>
          <a:bodyPr vert="horz" lIns="91440" tIns="45720" rIns="91440" bIns="45720" rtlCol="0" anchor="ctr"/>
          <a:lstStyle>
            <a:lvl1pPr algn="l">
              <a:defRPr sz="1200" b="0" i="0">
                <a:solidFill>
                  <a:schemeClr val="bg1"/>
                </a:solidFill>
                <a:latin typeface="Source Sans Pro Light" panose="020B0503030403020204" pitchFamily="34" charset="0"/>
              </a:defRPr>
            </a:lvl1pPr>
          </a:lstStyle>
          <a:p>
            <a:fld id="{7D837630-3187-7241-B95A-374348EA50A2}" type="slidenum">
              <a:rPr lang="da-DK" smtClean="0"/>
              <a:pPr/>
              <a:t>‹nr.›</a:t>
            </a:fld>
            <a:endParaRPr lang="da-DK"/>
          </a:p>
        </p:txBody>
      </p:sp>
    </p:spTree>
    <p:extLst>
      <p:ext uri="{BB962C8B-B14F-4D97-AF65-F5344CB8AC3E}">
        <p14:creationId xmlns:p14="http://schemas.microsoft.com/office/powerpoint/2010/main" val="37102343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elslide">
    <p:bg>
      <p:bgPr>
        <a:solidFill>
          <a:schemeClr val="bg1">
            <a:alpha val="75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45E307-AD31-1B44-BA89-B8AE18D27EF7}"/>
              </a:ext>
            </a:extLst>
          </p:cNvPr>
          <p:cNvSpPr>
            <a:spLocks noGrp="1"/>
          </p:cNvSpPr>
          <p:nvPr>
            <p:ph type="ctrTitle" hasCustomPrompt="1"/>
          </p:nvPr>
        </p:nvSpPr>
        <p:spPr>
          <a:xfrm>
            <a:off x="1524000" y="1122363"/>
            <a:ext cx="9144000" cy="2387600"/>
          </a:xfrm>
        </p:spPr>
        <p:txBody>
          <a:bodyPr anchor="b">
            <a:normAutofit/>
          </a:bodyPr>
          <a:lstStyle>
            <a:lvl1pPr algn="l">
              <a:defRPr sz="6000">
                <a:solidFill>
                  <a:schemeClr val="tx1"/>
                </a:solidFill>
              </a:defRPr>
            </a:lvl1pPr>
          </a:lstStyle>
          <a:p>
            <a:r>
              <a:rPr lang="da-DK"/>
              <a:t>KLIK FOR AT TILFØJE TITEL</a:t>
            </a:r>
          </a:p>
        </p:txBody>
      </p:sp>
      <p:sp>
        <p:nvSpPr>
          <p:cNvPr id="3" name="Undertitel 2">
            <a:extLst>
              <a:ext uri="{FF2B5EF4-FFF2-40B4-BE49-F238E27FC236}">
                <a16:creationId xmlns:a16="http://schemas.microsoft.com/office/drawing/2014/main" id="{8FB1B3CB-C9D6-434D-8084-A4B651E43C51}"/>
              </a:ext>
            </a:extLst>
          </p:cNvPr>
          <p:cNvSpPr>
            <a:spLocks noGrp="1"/>
          </p:cNvSpPr>
          <p:nvPr>
            <p:ph type="subTitle" idx="1" hasCustomPrompt="1"/>
          </p:nvPr>
        </p:nvSpPr>
        <p:spPr>
          <a:xfrm>
            <a:off x="1524000" y="3602038"/>
            <a:ext cx="9144000" cy="1655762"/>
          </a:xfrm>
        </p:spPr>
        <p:txBody>
          <a:bodyPr>
            <a:normAutofit/>
          </a:bodyPr>
          <a:lstStyle>
            <a:lvl1pPr marL="0" indent="0" algn="l">
              <a:buNone/>
              <a:defRPr sz="3500">
                <a:solidFill>
                  <a:schemeClr val="tx1"/>
                </a:solidFill>
                <a:latin typeface="Lakeside"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TILFØJE UNDERTITEL</a:t>
            </a:r>
          </a:p>
        </p:txBody>
      </p:sp>
      <p:sp>
        <p:nvSpPr>
          <p:cNvPr id="12" name="Pladsholder til dato 4">
            <a:extLst>
              <a:ext uri="{FF2B5EF4-FFF2-40B4-BE49-F238E27FC236}">
                <a16:creationId xmlns:a16="http://schemas.microsoft.com/office/drawing/2014/main" id="{26B52075-A3FC-6E48-BD14-5E2FDB1C6B46}"/>
              </a:ext>
            </a:extLst>
          </p:cNvPr>
          <p:cNvSpPr>
            <a:spLocks noGrp="1"/>
          </p:cNvSpPr>
          <p:nvPr>
            <p:ph type="dt" sz="half" idx="10"/>
          </p:nvPr>
        </p:nvSpPr>
        <p:spPr>
          <a:xfrm>
            <a:off x="4724400" y="6358789"/>
            <a:ext cx="2743200" cy="365125"/>
          </a:xfrm>
        </p:spPr>
        <p:txBody>
          <a:bodyPr/>
          <a:lstStyle>
            <a:lvl1pPr algn="ctr">
              <a:defRPr>
                <a:solidFill>
                  <a:schemeClr val="tx1"/>
                </a:solidFill>
              </a:defRPr>
            </a:lvl1pPr>
          </a:lstStyle>
          <a:p>
            <a:fld id="{3FB29CB9-A6AA-944B-999B-BCBD43C41580}" type="datetime1">
              <a:rPr lang="da-DK" smtClean="0"/>
              <a:pPr/>
              <a:t>13-01-2025</a:t>
            </a:fld>
            <a:endParaRPr lang="da-DK"/>
          </a:p>
        </p:txBody>
      </p:sp>
      <p:sp>
        <p:nvSpPr>
          <p:cNvPr id="13" name="Pladsholder til slidenummer 6">
            <a:extLst>
              <a:ext uri="{FF2B5EF4-FFF2-40B4-BE49-F238E27FC236}">
                <a16:creationId xmlns:a16="http://schemas.microsoft.com/office/drawing/2014/main" id="{B9C536F0-8959-F84F-BCFE-4A5655C7D12E}"/>
              </a:ext>
            </a:extLst>
          </p:cNvPr>
          <p:cNvSpPr>
            <a:spLocks noGrp="1"/>
          </p:cNvSpPr>
          <p:nvPr>
            <p:ph type="sldNum" sz="quarter" idx="12"/>
          </p:nvPr>
        </p:nvSpPr>
        <p:spPr>
          <a:xfrm>
            <a:off x="838200" y="6356349"/>
            <a:ext cx="2743200" cy="365125"/>
          </a:xfrm>
        </p:spPr>
        <p:txBody>
          <a:bodyPr/>
          <a:lstStyle>
            <a:lvl1pPr algn="l">
              <a:defRPr>
                <a:solidFill>
                  <a:schemeClr val="tx1"/>
                </a:solidFill>
              </a:defRPr>
            </a:lvl1pPr>
          </a:lstStyle>
          <a:p>
            <a:fld id="{31EE0572-11CB-2648-B42D-FC9C685CD944}" type="slidenum">
              <a:rPr lang="da-DK" smtClean="0"/>
              <a:pPr/>
              <a:t>‹nr.›</a:t>
            </a:fld>
            <a:endParaRPr lang="da-DK"/>
          </a:p>
        </p:txBody>
      </p:sp>
    </p:spTree>
    <p:extLst>
      <p:ext uri="{BB962C8B-B14F-4D97-AF65-F5344CB8AC3E}">
        <p14:creationId xmlns:p14="http://schemas.microsoft.com/office/powerpoint/2010/main" val="31007729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el og indho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32058E-78E5-304A-B569-48C8D1463965}"/>
              </a:ext>
            </a:extLst>
          </p:cNvPr>
          <p:cNvSpPr>
            <a:spLocks noGrp="1"/>
          </p:cNvSpPr>
          <p:nvPr>
            <p:ph type="title" hasCustomPrompt="1"/>
          </p:nvPr>
        </p:nvSpPr>
        <p:spPr>
          <a:xfrm>
            <a:off x="838200" y="136525"/>
            <a:ext cx="10515600" cy="1109775"/>
          </a:xfrm>
        </p:spPr>
        <p:txBody>
          <a:bodyPr anchor="b"/>
          <a:lstStyle>
            <a:lvl1pPr>
              <a:defRPr>
                <a:solidFill>
                  <a:schemeClr val="tx1"/>
                </a:solidFill>
              </a:defRPr>
            </a:lvl1pPr>
          </a:lstStyle>
          <a:p>
            <a:r>
              <a:rPr lang="da-DK"/>
              <a:t>KLIK FOR AT TILFØJE TITEL</a:t>
            </a:r>
          </a:p>
        </p:txBody>
      </p:sp>
      <p:sp>
        <p:nvSpPr>
          <p:cNvPr id="8" name="Pladsholder til tekst 2">
            <a:extLst>
              <a:ext uri="{FF2B5EF4-FFF2-40B4-BE49-F238E27FC236}">
                <a16:creationId xmlns:a16="http://schemas.microsoft.com/office/drawing/2014/main" id="{63199A4E-4002-8545-96A7-BA13F7C4970D}"/>
              </a:ext>
            </a:extLst>
          </p:cNvPr>
          <p:cNvSpPr>
            <a:spLocks noGrp="1"/>
          </p:cNvSpPr>
          <p:nvPr>
            <p:ph type="body" idx="1"/>
          </p:nvPr>
        </p:nvSpPr>
        <p:spPr>
          <a:xfrm>
            <a:off x="839788" y="1402228"/>
            <a:ext cx="10514012" cy="4823387"/>
          </a:xfrm>
        </p:spPr>
        <p:txBody>
          <a:bodyPr numCol="2" anchor="t">
            <a:normAutofit/>
          </a:bodyPr>
          <a:lstStyle>
            <a:lvl1pPr marL="171450" indent="-171450">
              <a:buFont typeface="Arial" panose="020B0604020202020204" pitchFamily="34" charset="0"/>
              <a:buChar char="•"/>
              <a:defRPr sz="2800" b="0" i="0">
                <a:solidFill>
                  <a:schemeClr val="tx1"/>
                </a:solidFill>
                <a:latin typeface="Source Sans Pro Light" panose="020B0403030403020204" pitchFamily="34" charset="0"/>
                <a:ea typeface="Source Serif Pro Light" panose="02040303050405020204" pitchFamily="18" charset="0"/>
              </a:defRPr>
            </a:lvl1pPr>
            <a:lvl2pPr marL="628650" indent="-171450">
              <a:buFont typeface="Arial" panose="020B0604020202020204" pitchFamily="34" charset="0"/>
              <a:buChar char="•"/>
              <a:defRPr sz="2400" b="0" i="0">
                <a:latin typeface="Source Sans Pro Light" panose="020B0403030403020204" pitchFamily="34" charset="0"/>
              </a:defRPr>
            </a:lvl2pPr>
            <a:lvl3pPr marL="1085850" indent="-171450">
              <a:buFont typeface="Arial" panose="020B0604020202020204" pitchFamily="34" charset="0"/>
              <a:buChar char="•"/>
              <a:defRPr sz="2000" b="0" i="0">
                <a:latin typeface="Source Sans Pro Light" panose="020B0403030403020204" pitchFamily="34" charset="0"/>
              </a:defRPr>
            </a:lvl3pPr>
            <a:lvl4pPr marL="1543050" indent="-171450">
              <a:buFont typeface="Arial" panose="020B0604020202020204" pitchFamily="34" charset="0"/>
              <a:buChar char="•"/>
              <a:defRPr sz="1800" b="0" i="0">
                <a:latin typeface="Source Sans Pro Light" panose="020B0403030403020204" pitchFamily="34" charset="0"/>
              </a:defRPr>
            </a:lvl4pPr>
            <a:lvl5pPr marL="2000250" indent="-171450">
              <a:buFont typeface="Arial" panose="020B0604020202020204" pitchFamily="34" charset="0"/>
              <a:buChar char="•"/>
              <a:defRPr sz="1800" b="0" i="0">
                <a:latin typeface="Source Sans Pro Light" panose="020B0403030403020204" pitchFamily="34"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3" name="Pladsholder til slidenummer 6">
            <a:extLst>
              <a:ext uri="{FF2B5EF4-FFF2-40B4-BE49-F238E27FC236}">
                <a16:creationId xmlns:a16="http://schemas.microsoft.com/office/drawing/2014/main" id="{15CD4817-009B-E947-9BF3-5161A9E7BE19}"/>
              </a:ext>
            </a:extLst>
          </p:cNvPr>
          <p:cNvSpPr>
            <a:spLocks noGrp="1"/>
          </p:cNvSpPr>
          <p:nvPr>
            <p:ph type="sldNum" sz="quarter" idx="12"/>
          </p:nvPr>
        </p:nvSpPr>
        <p:spPr>
          <a:xfrm>
            <a:off x="838200" y="6356349"/>
            <a:ext cx="2743200" cy="365125"/>
          </a:xfrm>
        </p:spPr>
        <p:txBody>
          <a:bodyPr/>
          <a:lstStyle>
            <a:lvl1pPr algn="l">
              <a:defRPr>
                <a:solidFill>
                  <a:schemeClr val="tx2"/>
                </a:solidFill>
              </a:defRPr>
            </a:lvl1pPr>
          </a:lstStyle>
          <a:p>
            <a:fld id="{31EE0572-11CB-2648-B42D-FC9C685CD944}" type="slidenum">
              <a:rPr lang="da-DK" smtClean="0"/>
              <a:pPr/>
              <a:t>‹nr.›</a:t>
            </a:fld>
            <a:endParaRPr lang="da-DK"/>
          </a:p>
        </p:txBody>
      </p:sp>
      <p:sp>
        <p:nvSpPr>
          <p:cNvPr id="5" name="Pladsholder til dato 4">
            <a:extLst>
              <a:ext uri="{FF2B5EF4-FFF2-40B4-BE49-F238E27FC236}">
                <a16:creationId xmlns:a16="http://schemas.microsoft.com/office/drawing/2014/main" id="{FFDF6102-AE93-1AFE-A514-0540505EDD1F}"/>
              </a:ext>
            </a:extLst>
          </p:cNvPr>
          <p:cNvSpPr>
            <a:spLocks noGrp="1"/>
          </p:cNvSpPr>
          <p:nvPr>
            <p:ph type="dt" sz="half" idx="10"/>
          </p:nvPr>
        </p:nvSpPr>
        <p:spPr>
          <a:xfrm>
            <a:off x="4724400" y="6358789"/>
            <a:ext cx="2743200" cy="365125"/>
          </a:xfrm>
        </p:spPr>
        <p:txBody>
          <a:bodyPr/>
          <a:lstStyle>
            <a:lvl1pPr algn="ctr">
              <a:defRPr>
                <a:solidFill>
                  <a:schemeClr val="tx1"/>
                </a:solidFill>
              </a:defRPr>
            </a:lvl1pPr>
          </a:lstStyle>
          <a:p>
            <a:fld id="{3FB29CB9-A6AA-944B-999B-BCBD43C41580}" type="datetime1">
              <a:rPr lang="da-DK" smtClean="0"/>
              <a:pPr/>
              <a:t>13-01-2025</a:t>
            </a:fld>
            <a:endParaRPr lang="da-DK"/>
          </a:p>
        </p:txBody>
      </p:sp>
    </p:spTree>
    <p:extLst>
      <p:ext uri="{BB962C8B-B14F-4D97-AF65-F5344CB8AC3E}">
        <p14:creationId xmlns:p14="http://schemas.microsoft.com/office/powerpoint/2010/main" val="2865715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Over- og under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F9F2DC9-45D7-C34A-A823-36BA8A57C245}"/>
              </a:ext>
            </a:extLst>
          </p:cNvPr>
          <p:cNvSpPr>
            <a:spLocks noGrp="1"/>
          </p:cNvSpPr>
          <p:nvPr>
            <p:ph type="title" hasCustomPrompt="1"/>
          </p:nvPr>
        </p:nvSpPr>
        <p:spPr>
          <a:xfrm>
            <a:off x="838200" y="123078"/>
            <a:ext cx="10515600" cy="1206594"/>
          </a:xfrm>
        </p:spPr>
        <p:txBody>
          <a:bodyPr anchor="b">
            <a:normAutofit/>
          </a:bodyPr>
          <a:lstStyle>
            <a:lvl1pPr>
              <a:defRPr sz="4400">
                <a:solidFill>
                  <a:schemeClr val="tx1"/>
                </a:solidFill>
              </a:defRPr>
            </a:lvl1pPr>
          </a:lstStyle>
          <a:p>
            <a:r>
              <a:rPr lang="da-DK"/>
              <a:t>KLIK FOR AT TILFØJE TITEL</a:t>
            </a:r>
          </a:p>
        </p:txBody>
      </p:sp>
      <p:sp>
        <p:nvSpPr>
          <p:cNvPr id="3" name="Pladsholder til indhold 2">
            <a:extLst>
              <a:ext uri="{FF2B5EF4-FFF2-40B4-BE49-F238E27FC236}">
                <a16:creationId xmlns:a16="http://schemas.microsoft.com/office/drawing/2014/main" id="{5D557354-9761-7049-B248-C1914225FDBD}"/>
              </a:ext>
            </a:extLst>
          </p:cNvPr>
          <p:cNvSpPr>
            <a:spLocks noGrp="1"/>
          </p:cNvSpPr>
          <p:nvPr>
            <p:ph idx="1"/>
          </p:nvPr>
        </p:nvSpPr>
        <p:spPr>
          <a:xfrm>
            <a:off x="838200" y="1988820"/>
            <a:ext cx="10515600" cy="4236795"/>
          </a:xfrm>
        </p:spPr>
        <p:txBody>
          <a:bodyPr>
            <a:normAutofit/>
          </a:bodyPr>
          <a:lstStyle>
            <a:lvl1pPr marL="0" indent="0">
              <a:buClr>
                <a:schemeClr val="tx1">
                  <a:lumMod val="85000"/>
                  <a:lumOff val="15000"/>
                </a:schemeClr>
              </a:buClr>
              <a:buSzPct val="80000"/>
              <a:buFont typeface="Arial" panose="020B0604020202020204" pitchFamily="34" charset="0"/>
              <a:buNone/>
              <a:defRPr sz="2800">
                <a:solidFill>
                  <a:schemeClr val="tx1"/>
                </a:solidFill>
              </a:defRPr>
            </a:lvl1pPr>
            <a:lvl2pPr marL="685800" indent="-228600">
              <a:buClr>
                <a:schemeClr val="tx1">
                  <a:lumMod val="85000"/>
                  <a:lumOff val="15000"/>
                </a:schemeClr>
              </a:buClr>
              <a:buSzPct val="80000"/>
              <a:buFont typeface="Arial" panose="020B0604020202020204" pitchFamily="34" charset="0"/>
              <a:buChar char="•"/>
              <a:defRPr/>
            </a:lvl2pPr>
            <a:lvl3pPr marL="1143000" indent="-228600">
              <a:buClr>
                <a:schemeClr val="tx1">
                  <a:lumMod val="85000"/>
                  <a:lumOff val="15000"/>
                </a:schemeClr>
              </a:buClr>
              <a:buSzPct val="80000"/>
              <a:buFont typeface="Arial" panose="020B0604020202020204" pitchFamily="34" charset="0"/>
              <a:buChar char="•"/>
              <a:defRPr/>
            </a:lvl3pPr>
            <a:lvl4pPr marL="1600200" indent="-228600">
              <a:buClr>
                <a:schemeClr val="tx1">
                  <a:lumMod val="85000"/>
                  <a:lumOff val="15000"/>
                </a:schemeClr>
              </a:buClr>
              <a:buSzPct val="80000"/>
              <a:buFont typeface="Arial" panose="020B0604020202020204" pitchFamily="34" charset="0"/>
              <a:buChar char="•"/>
              <a:defRPr/>
            </a:lvl4pPr>
            <a:lvl5pPr marL="2057400" indent="-228600">
              <a:buClr>
                <a:schemeClr val="tx1">
                  <a:lumMod val="85000"/>
                  <a:lumOff val="15000"/>
                </a:schemeClr>
              </a:buClr>
              <a:buSzPct val="80000"/>
              <a:buFont typeface="Arial" panose="020B0604020202020204" pitchFamily="34" charset="0"/>
              <a:buChar char="•"/>
              <a:defRPr/>
            </a:lvl5pPr>
          </a:lstStyle>
          <a:p>
            <a:pPr lvl="0"/>
            <a:endParaRPr lang="da-DK"/>
          </a:p>
        </p:txBody>
      </p:sp>
      <p:sp>
        <p:nvSpPr>
          <p:cNvPr id="10" name="Pladsholder til tekst 9">
            <a:extLst>
              <a:ext uri="{FF2B5EF4-FFF2-40B4-BE49-F238E27FC236}">
                <a16:creationId xmlns:a16="http://schemas.microsoft.com/office/drawing/2014/main" id="{2746045D-663B-3E45-AEF0-741AA78C1C81}"/>
              </a:ext>
            </a:extLst>
          </p:cNvPr>
          <p:cNvSpPr>
            <a:spLocks noGrp="1"/>
          </p:cNvSpPr>
          <p:nvPr>
            <p:ph type="body" sz="quarter" idx="13" hasCustomPrompt="1"/>
          </p:nvPr>
        </p:nvSpPr>
        <p:spPr>
          <a:xfrm>
            <a:off x="838200" y="1395413"/>
            <a:ext cx="10515600" cy="512762"/>
          </a:xfrm>
        </p:spPr>
        <p:txBody>
          <a:bodyPr>
            <a:normAutofit/>
          </a:bodyPr>
          <a:lstStyle>
            <a:lvl1pPr marL="0" indent="0">
              <a:buNone/>
              <a:defRPr sz="2800">
                <a:solidFill>
                  <a:schemeClr val="tx1"/>
                </a:solidFill>
                <a:latin typeface="Lakeside" pitchFamily="2" charset="77"/>
              </a:defRPr>
            </a:lvl1pPr>
            <a:lvl2pPr marL="457200" indent="0">
              <a:buNone/>
              <a:defRPr/>
            </a:lvl2pPr>
          </a:lstStyle>
          <a:p>
            <a:pPr lvl="0"/>
            <a:r>
              <a:rPr lang="da-DK"/>
              <a:t>KLIK FOR AT TILFØJE UNDERTITEL</a:t>
            </a:r>
          </a:p>
        </p:txBody>
      </p:sp>
      <p:sp>
        <p:nvSpPr>
          <p:cNvPr id="5" name="Pladsholder til slidenummer 6">
            <a:extLst>
              <a:ext uri="{FF2B5EF4-FFF2-40B4-BE49-F238E27FC236}">
                <a16:creationId xmlns:a16="http://schemas.microsoft.com/office/drawing/2014/main" id="{233D30A1-A7FF-630E-C222-52338B13751F}"/>
              </a:ext>
            </a:extLst>
          </p:cNvPr>
          <p:cNvSpPr>
            <a:spLocks noGrp="1"/>
          </p:cNvSpPr>
          <p:nvPr>
            <p:ph type="sldNum" sz="quarter" idx="12"/>
          </p:nvPr>
        </p:nvSpPr>
        <p:spPr>
          <a:xfrm>
            <a:off x="838200" y="6356349"/>
            <a:ext cx="2743200" cy="365125"/>
          </a:xfrm>
        </p:spPr>
        <p:txBody>
          <a:bodyPr/>
          <a:lstStyle>
            <a:lvl1pPr algn="l">
              <a:defRPr>
                <a:solidFill>
                  <a:schemeClr val="tx2"/>
                </a:solidFill>
              </a:defRPr>
            </a:lvl1pPr>
          </a:lstStyle>
          <a:p>
            <a:fld id="{31EE0572-11CB-2648-B42D-FC9C685CD944}" type="slidenum">
              <a:rPr lang="da-DK" smtClean="0"/>
              <a:pPr/>
              <a:t>‹nr.›</a:t>
            </a:fld>
            <a:endParaRPr lang="da-DK"/>
          </a:p>
        </p:txBody>
      </p:sp>
      <p:sp>
        <p:nvSpPr>
          <p:cNvPr id="8" name="Pladsholder til dato 4">
            <a:extLst>
              <a:ext uri="{FF2B5EF4-FFF2-40B4-BE49-F238E27FC236}">
                <a16:creationId xmlns:a16="http://schemas.microsoft.com/office/drawing/2014/main" id="{1FBCBC98-BF7C-F219-030C-72922331943A}"/>
              </a:ext>
            </a:extLst>
          </p:cNvPr>
          <p:cNvSpPr>
            <a:spLocks noGrp="1"/>
          </p:cNvSpPr>
          <p:nvPr>
            <p:ph type="dt" sz="half" idx="10"/>
          </p:nvPr>
        </p:nvSpPr>
        <p:spPr>
          <a:xfrm>
            <a:off x="4724400" y="6358789"/>
            <a:ext cx="2743200" cy="365125"/>
          </a:xfrm>
        </p:spPr>
        <p:txBody>
          <a:bodyPr/>
          <a:lstStyle>
            <a:lvl1pPr algn="ctr">
              <a:defRPr>
                <a:solidFill>
                  <a:schemeClr val="tx1"/>
                </a:solidFill>
              </a:defRPr>
            </a:lvl1pPr>
          </a:lstStyle>
          <a:p>
            <a:fld id="{3FB29CB9-A6AA-944B-999B-BCBD43C41580}" type="datetime1">
              <a:rPr lang="da-DK" smtClean="0"/>
              <a:pPr/>
              <a:t>13-01-2025</a:t>
            </a:fld>
            <a:endParaRPr lang="da-DK"/>
          </a:p>
        </p:txBody>
      </p:sp>
    </p:spTree>
    <p:extLst>
      <p:ext uri="{BB962C8B-B14F-4D97-AF65-F5344CB8AC3E}">
        <p14:creationId xmlns:p14="http://schemas.microsoft.com/office/powerpoint/2010/main" val="32081348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2D7986A-D33F-BE40-BFEC-9E204E0672C7}"/>
              </a:ext>
            </a:extLst>
          </p:cNvPr>
          <p:cNvSpPr>
            <a:spLocks noGrp="1"/>
          </p:cNvSpPr>
          <p:nvPr>
            <p:ph type="title" hasCustomPrompt="1"/>
          </p:nvPr>
        </p:nvSpPr>
        <p:spPr>
          <a:xfrm>
            <a:off x="831850" y="1709738"/>
            <a:ext cx="10515600" cy="2852737"/>
          </a:xfrm>
        </p:spPr>
        <p:txBody>
          <a:bodyPr anchor="b">
            <a:normAutofit/>
          </a:bodyPr>
          <a:lstStyle>
            <a:lvl1pPr>
              <a:defRPr sz="6000">
                <a:solidFill>
                  <a:schemeClr val="tx1"/>
                </a:solidFill>
              </a:defRPr>
            </a:lvl1pPr>
          </a:lstStyle>
          <a:p>
            <a:r>
              <a:rPr lang="da-DK"/>
              <a:t>KLIK FOR AT TILFØJE TITEL</a:t>
            </a:r>
          </a:p>
        </p:txBody>
      </p:sp>
      <p:sp>
        <p:nvSpPr>
          <p:cNvPr id="3" name="Pladsholder til tekst 2">
            <a:extLst>
              <a:ext uri="{FF2B5EF4-FFF2-40B4-BE49-F238E27FC236}">
                <a16:creationId xmlns:a16="http://schemas.microsoft.com/office/drawing/2014/main" id="{FAC81B80-0D04-FD45-9CB8-ECA2F2C185C1}"/>
              </a:ext>
            </a:extLst>
          </p:cNvPr>
          <p:cNvSpPr>
            <a:spLocks noGrp="1"/>
          </p:cNvSpPr>
          <p:nvPr>
            <p:ph type="body" idx="1" hasCustomPrompt="1"/>
          </p:nvPr>
        </p:nvSpPr>
        <p:spPr>
          <a:xfrm>
            <a:off x="831850" y="4722606"/>
            <a:ext cx="10515600" cy="1367043"/>
          </a:xfrm>
        </p:spPr>
        <p:txBody>
          <a:bodyPr>
            <a:normAutofit/>
          </a:bodyPr>
          <a:lstStyle>
            <a:lvl1pPr marL="0" indent="0">
              <a:buNone/>
              <a:defRPr sz="3500">
                <a:solidFill>
                  <a:schemeClr val="tx1"/>
                </a:solidFill>
                <a:latin typeface="Lakeside"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TILFØJE UNDERTITEL</a:t>
            </a:r>
          </a:p>
        </p:txBody>
      </p:sp>
      <p:sp>
        <p:nvSpPr>
          <p:cNvPr id="5" name="Pladsholder til slidenummer 6">
            <a:extLst>
              <a:ext uri="{FF2B5EF4-FFF2-40B4-BE49-F238E27FC236}">
                <a16:creationId xmlns:a16="http://schemas.microsoft.com/office/drawing/2014/main" id="{D7645CAF-1AB4-31DE-5E95-7C70473B07DD}"/>
              </a:ext>
            </a:extLst>
          </p:cNvPr>
          <p:cNvSpPr>
            <a:spLocks noGrp="1"/>
          </p:cNvSpPr>
          <p:nvPr>
            <p:ph type="sldNum" sz="quarter" idx="12"/>
          </p:nvPr>
        </p:nvSpPr>
        <p:spPr>
          <a:xfrm>
            <a:off x="838200" y="6356349"/>
            <a:ext cx="2743200" cy="365125"/>
          </a:xfrm>
        </p:spPr>
        <p:txBody>
          <a:bodyPr/>
          <a:lstStyle>
            <a:lvl1pPr algn="l">
              <a:defRPr>
                <a:solidFill>
                  <a:schemeClr val="tx2"/>
                </a:solidFill>
              </a:defRPr>
            </a:lvl1pPr>
          </a:lstStyle>
          <a:p>
            <a:fld id="{31EE0572-11CB-2648-B42D-FC9C685CD944}" type="slidenum">
              <a:rPr lang="da-DK" smtClean="0"/>
              <a:pPr/>
              <a:t>‹nr.›</a:t>
            </a:fld>
            <a:endParaRPr lang="da-DK"/>
          </a:p>
        </p:txBody>
      </p:sp>
      <p:sp>
        <p:nvSpPr>
          <p:cNvPr id="9" name="Pladsholder til dato 4">
            <a:extLst>
              <a:ext uri="{FF2B5EF4-FFF2-40B4-BE49-F238E27FC236}">
                <a16:creationId xmlns:a16="http://schemas.microsoft.com/office/drawing/2014/main" id="{72C72857-722B-8F61-D383-0AF908B86C30}"/>
              </a:ext>
            </a:extLst>
          </p:cNvPr>
          <p:cNvSpPr>
            <a:spLocks noGrp="1"/>
          </p:cNvSpPr>
          <p:nvPr>
            <p:ph type="dt" sz="half" idx="10"/>
          </p:nvPr>
        </p:nvSpPr>
        <p:spPr>
          <a:xfrm>
            <a:off x="4724400" y="6358789"/>
            <a:ext cx="2743200" cy="365125"/>
          </a:xfrm>
        </p:spPr>
        <p:txBody>
          <a:bodyPr/>
          <a:lstStyle>
            <a:lvl1pPr algn="ctr">
              <a:defRPr>
                <a:solidFill>
                  <a:schemeClr val="tx1"/>
                </a:solidFill>
              </a:defRPr>
            </a:lvl1pPr>
          </a:lstStyle>
          <a:p>
            <a:fld id="{3FB29CB9-A6AA-944B-999B-BCBD43C41580}" type="datetime1">
              <a:rPr lang="da-DK" smtClean="0"/>
              <a:pPr/>
              <a:t>13-01-2025</a:t>
            </a:fld>
            <a:endParaRPr lang="da-DK"/>
          </a:p>
        </p:txBody>
      </p:sp>
    </p:spTree>
    <p:extLst>
      <p:ext uri="{BB962C8B-B14F-4D97-AF65-F5344CB8AC3E}">
        <p14:creationId xmlns:p14="http://schemas.microsoft.com/office/powerpoint/2010/main" val="28988771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Lakeside_Afsnitsoverskrift2">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2D7986A-D33F-BE40-BFEC-9E204E0672C7}"/>
              </a:ext>
            </a:extLst>
          </p:cNvPr>
          <p:cNvSpPr>
            <a:spLocks noGrp="1"/>
          </p:cNvSpPr>
          <p:nvPr>
            <p:ph type="title" hasCustomPrompt="1"/>
          </p:nvPr>
        </p:nvSpPr>
        <p:spPr>
          <a:xfrm>
            <a:off x="838200" y="1107576"/>
            <a:ext cx="4378977" cy="2398799"/>
          </a:xfrm>
        </p:spPr>
        <p:txBody>
          <a:bodyPr anchor="b">
            <a:normAutofit/>
          </a:bodyPr>
          <a:lstStyle>
            <a:lvl1pPr>
              <a:defRPr sz="5500">
                <a:solidFill>
                  <a:schemeClr val="tx1"/>
                </a:solidFill>
              </a:defRPr>
            </a:lvl1pPr>
          </a:lstStyle>
          <a:p>
            <a:r>
              <a:rPr lang="da-DK"/>
              <a:t>KLIK FOR AT TILFØJE TITEL</a:t>
            </a:r>
          </a:p>
        </p:txBody>
      </p:sp>
      <p:sp>
        <p:nvSpPr>
          <p:cNvPr id="3" name="Pladsholder til tekst 2">
            <a:extLst>
              <a:ext uri="{FF2B5EF4-FFF2-40B4-BE49-F238E27FC236}">
                <a16:creationId xmlns:a16="http://schemas.microsoft.com/office/drawing/2014/main" id="{FAC81B80-0D04-FD45-9CB8-ECA2F2C185C1}"/>
              </a:ext>
            </a:extLst>
          </p:cNvPr>
          <p:cNvSpPr>
            <a:spLocks noGrp="1"/>
          </p:cNvSpPr>
          <p:nvPr>
            <p:ph type="body" idx="1" hasCustomPrompt="1"/>
          </p:nvPr>
        </p:nvSpPr>
        <p:spPr>
          <a:xfrm>
            <a:off x="838200" y="3987302"/>
            <a:ext cx="4378977" cy="1261472"/>
          </a:xfrm>
        </p:spPr>
        <p:txBody>
          <a:bodyPr>
            <a:normAutofit/>
          </a:bodyPr>
          <a:lstStyle>
            <a:lvl1pPr marL="0" indent="0">
              <a:buNone/>
              <a:defRPr sz="3000">
                <a:solidFill>
                  <a:schemeClr val="tx1"/>
                </a:solidFill>
                <a:latin typeface="Lakeside"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TILFØJE UNDERTITEL</a:t>
            </a:r>
          </a:p>
        </p:txBody>
      </p:sp>
      <p:sp>
        <p:nvSpPr>
          <p:cNvPr id="5" name="Pladsholder til slidenummer 6">
            <a:extLst>
              <a:ext uri="{FF2B5EF4-FFF2-40B4-BE49-F238E27FC236}">
                <a16:creationId xmlns:a16="http://schemas.microsoft.com/office/drawing/2014/main" id="{ABAA5C18-79D9-A53B-F6AB-4CEA0B4B76AE}"/>
              </a:ext>
            </a:extLst>
          </p:cNvPr>
          <p:cNvSpPr>
            <a:spLocks noGrp="1"/>
          </p:cNvSpPr>
          <p:nvPr>
            <p:ph type="sldNum" sz="quarter" idx="12"/>
          </p:nvPr>
        </p:nvSpPr>
        <p:spPr>
          <a:xfrm>
            <a:off x="838200" y="6356349"/>
            <a:ext cx="2743200" cy="365125"/>
          </a:xfrm>
        </p:spPr>
        <p:txBody>
          <a:bodyPr/>
          <a:lstStyle>
            <a:lvl1pPr algn="l">
              <a:defRPr>
                <a:solidFill>
                  <a:schemeClr val="tx2"/>
                </a:solidFill>
              </a:defRPr>
            </a:lvl1pPr>
          </a:lstStyle>
          <a:p>
            <a:fld id="{31EE0572-11CB-2648-B42D-FC9C685CD944}" type="slidenum">
              <a:rPr lang="da-DK" smtClean="0"/>
              <a:pPr/>
              <a:t>‹nr.›</a:t>
            </a:fld>
            <a:endParaRPr lang="da-DK"/>
          </a:p>
        </p:txBody>
      </p:sp>
      <p:sp>
        <p:nvSpPr>
          <p:cNvPr id="9" name="Pladsholder til dato 4">
            <a:extLst>
              <a:ext uri="{FF2B5EF4-FFF2-40B4-BE49-F238E27FC236}">
                <a16:creationId xmlns:a16="http://schemas.microsoft.com/office/drawing/2014/main" id="{1B546453-ADAD-99D1-FED6-219B45CBDE78}"/>
              </a:ext>
            </a:extLst>
          </p:cNvPr>
          <p:cNvSpPr>
            <a:spLocks noGrp="1"/>
          </p:cNvSpPr>
          <p:nvPr>
            <p:ph type="dt" sz="half" idx="10"/>
          </p:nvPr>
        </p:nvSpPr>
        <p:spPr>
          <a:xfrm>
            <a:off x="4724400" y="6358789"/>
            <a:ext cx="2743200" cy="365125"/>
          </a:xfrm>
        </p:spPr>
        <p:txBody>
          <a:bodyPr/>
          <a:lstStyle>
            <a:lvl1pPr algn="ctr">
              <a:defRPr>
                <a:solidFill>
                  <a:schemeClr val="tx1"/>
                </a:solidFill>
              </a:defRPr>
            </a:lvl1pPr>
          </a:lstStyle>
          <a:p>
            <a:fld id="{3FB29CB9-A6AA-944B-999B-BCBD43C41580}" type="datetime1">
              <a:rPr lang="da-DK" smtClean="0"/>
              <a:pPr/>
              <a:t>13-01-2025</a:t>
            </a:fld>
            <a:endParaRPr lang="da-DK"/>
          </a:p>
        </p:txBody>
      </p:sp>
    </p:spTree>
    <p:extLst>
      <p:ext uri="{BB962C8B-B14F-4D97-AF65-F5344CB8AC3E}">
        <p14:creationId xmlns:p14="http://schemas.microsoft.com/office/powerpoint/2010/main" val="15021806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Over- og undertitel med blå boks">
    <p:bg>
      <p:bgPr>
        <a:solidFill>
          <a:schemeClr val="bg1">
            <a:alpha val="75000"/>
          </a:schemeClr>
        </a:solidFill>
        <a:effectLst/>
      </p:bgPr>
    </p:bg>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538817E4-F4C6-DE18-7B28-64986EC18790}"/>
              </a:ext>
            </a:extLst>
          </p:cNvPr>
          <p:cNvSpPr/>
          <p:nvPr userDrawn="1"/>
        </p:nvSpPr>
        <p:spPr>
          <a:xfrm>
            <a:off x="0" y="6104966"/>
            <a:ext cx="12192000" cy="753034"/>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a-DK" b="0" i="0">
              <a:latin typeface="Source Sans Pro Light" panose="020B0403030403020204" pitchFamily="34" charset="0"/>
            </a:endParaRPr>
          </a:p>
        </p:txBody>
      </p:sp>
      <p:sp>
        <p:nvSpPr>
          <p:cNvPr id="2" name="Titel 1">
            <a:extLst>
              <a:ext uri="{FF2B5EF4-FFF2-40B4-BE49-F238E27FC236}">
                <a16:creationId xmlns:a16="http://schemas.microsoft.com/office/drawing/2014/main" id="{A745E307-AD31-1B44-BA89-B8AE18D27EF7}"/>
              </a:ext>
            </a:extLst>
          </p:cNvPr>
          <p:cNvSpPr>
            <a:spLocks noGrp="1"/>
          </p:cNvSpPr>
          <p:nvPr>
            <p:ph type="ctrTitle" hasCustomPrompt="1"/>
          </p:nvPr>
        </p:nvSpPr>
        <p:spPr>
          <a:xfrm>
            <a:off x="838200" y="637315"/>
            <a:ext cx="9829800" cy="1798457"/>
          </a:xfrm>
        </p:spPr>
        <p:txBody>
          <a:bodyPr anchor="b">
            <a:normAutofit/>
          </a:bodyPr>
          <a:lstStyle>
            <a:lvl1pPr algn="l">
              <a:defRPr sz="6000">
                <a:solidFill>
                  <a:schemeClr val="tx1"/>
                </a:solidFill>
              </a:defRPr>
            </a:lvl1pPr>
          </a:lstStyle>
          <a:p>
            <a:r>
              <a:rPr lang="da-DK"/>
              <a:t>KLIK FOR AT TILFØJE EN TITEL</a:t>
            </a:r>
          </a:p>
        </p:txBody>
      </p:sp>
      <p:sp>
        <p:nvSpPr>
          <p:cNvPr id="3" name="Undertitel 2">
            <a:extLst>
              <a:ext uri="{FF2B5EF4-FFF2-40B4-BE49-F238E27FC236}">
                <a16:creationId xmlns:a16="http://schemas.microsoft.com/office/drawing/2014/main" id="{8FB1B3CB-C9D6-434D-8084-A4B651E43C51}"/>
              </a:ext>
            </a:extLst>
          </p:cNvPr>
          <p:cNvSpPr>
            <a:spLocks noGrp="1"/>
          </p:cNvSpPr>
          <p:nvPr>
            <p:ph type="subTitle" idx="1" hasCustomPrompt="1"/>
          </p:nvPr>
        </p:nvSpPr>
        <p:spPr>
          <a:xfrm>
            <a:off x="838200" y="2681575"/>
            <a:ext cx="9829800" cy="951424"/>
          </a:xfrm>
        </p:spPr>
        <p:txBody>
          <a:bodyPr>
            <a:noAutofit/>
          </a:bodyPr>
          <a:lstStyle>
            <a:lvl1pPr marL="0" indent="0" algn="l">
              <a:buNone/>
              <a:defRPr sz="3500" cap="none" baseline="0">
                <a:solidFill>
                  <a:schemeClr val="tx1"/>
                </a:solidFill>
                <a:latin typeface="Lakeside"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TILFØJE</a:t>
            </a:r>
          </a:p>
        </p:txBody>
      </p:sp>
      <p:sp>
        <p:nvSpPr>
          <p:cNvPr id="13" name="Pladsholder til slidenummer 6">
            <a:extLst>
              <a:ext uri="{FF2B5EF4-FFF2-40B4-BE49-F238E27FC236}">
                <a16:creationId xmlns:a16="http://schemas.microsoft.com/office/drawing/2014/main" id="{B9C536F0-8959-F84F-BCFE-4A5655C7D12E}"/>
              </a:ext>
            </a:extLst>
          </p:cNvPr>
          <p:cNvSpPr>
            <a:spLocks noGrp="1"/>
          </p:cNvSpPr>
          <p:nvPr>
            <p:ph type="sldNum" sz="quarter" idx="12"/>
          </p:nvPr>
        </p:nvSpPr>
        <p:spPr>
          <a:xfrm>
            <a:off x="838200" y="6356349"/>
            <a:ext cx="2743200" cy="365125"/>
          </a:xfrm>
          <a:prstGeom prst="rect">
            <a:avLst/>
          </a:prstGeom>
        </p:spPr>
        <p:txBody>
          <a:bodyPr/>
          <a:lstStyle>
            <a:lvl1pPr algn="l">
              <a:defRPr>
                <a:solidFill>
                  <a:schemeClr val="bg2"/>
                </a:solidFill>
              </a:defRPr>
            </a:lvl1pPr>
          </a:lstStyle>
          <a:p>
            <a:fld id="{31EE0572-11CB-2648-B42D-FC9C685CD944}" type="slidenum">
              <a:rPr lang="da-DK" smtClean="0"/>
              <a:pPr/>
              <a:t>‹nr.›</a:t>
            </a:fld>
            <a:endParaRPr lang="da-DK"/>
          </a:p>
        </p:txBody>
      </p:sp>
      <p:pic>
        <p:nvPicPr>
          <p:cNvPr id="7" name="Billede 6">
            <a:extLst>
              <a:ext uri="{FF2B5EF4-FFF2-40B4-BE49-F238E27FC236}">
                <a16:creationId xmlns:a16="http://schemas.microsoft.com/office/drawing/2014/main" id="{271A06BB-8046-DC7F-F408-D156C36B72AA}"/>
              </a:ext>
            </a:extLst>
          </p:cNvPr>
          <p:cNvPicPr>
            <a:picLocks noChangeAspect="1"/>
          </p:cNvPicPr>
          <p:nvPr userDrawn="1"/>
        </p:nvPicPr>
        <p:blipFill>
          <a:blip r:embed="rId2"/>
          <a:stretch>
            <a:fillRect/>
          </a:stretch>
        </p:blipFill>
        <p:spPr>
          <a:xfrm flipV="1">
            <a:off x="0" y="6092449"/>
            <a:ext cx="12192000" cy="286871"/>
          </a:xfrm>
          <a:prstGeom prst="rect">
            <a:avLst/>
          </a:prstGeom>
        </p:spPr>
      </p:pic>
      <p:sp>
        <p:nvSpPr>
          <p:cNvPr id="4" name="Rektangel 3">
            <a:extLst>
              <a:ext uri="{FF2B5EF4-FFF2-40B4-BE49-F238E27FC236}">
                <a16:creationId xmlns:a16="http://schemas.microsoft.com/office/drawing/2014/main" id="{E2B99C3A-1266-EACD-540D-FA471762F35F}"/>
              </a:ext>
            </a:extLst>
          </p:cNvPr>
          <p:cNvSpPr/>
          <p:nvPr userDrawn="1"/>
        </p:nvSpPr>
        <p:spPr>
          <a:xfrm>
            <a:off x="0" y="3975153"/>
            <a:ext cx="12192000" cy="2135393"/>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a-DK" b="0" i="0">
              <a:latin typeface="Source Sans Pro Light" panose="020B0403030403020204" pitchFamily="34" charset="0"/>
            </a:endParaRPr>
          </a:p>
        </p:txBody>
      </p:sp>
      <p:pic>
        <p:nvPicPr>
          <p:cNvPr id="5" name="Billede 4">
            <a:extLst>
              <a:ext uri="{FF2B5EF4-FFF2-40B4-BE49-F238E27FC236}">
                <a16:creationId xmlns:a16="http://schemas.microsoft.com/office/drawing/2014/main" id="{E98C94BC-6BFC-DD27-85BF-D106823CFE90}"/>
              </a:ext>
            </a:extLst>
          </p:cNvPr>
          <p:cNvPicPr>
            <a:picLocks noChangeAspect="1"/>
          </p:cNvPicPr>
          <p:nvPr userDrawn="1"/>
        </p:nvPicPr>
        <p:blipFill>
          <a:blip r:embed="rId3"/>
          <a:stretch>
            <a:fillRect/>
          </a:stretch>
        </p:blipFill>
        <p:spPr>
          <a:xfrm flipV="1">
            <a:off x="-6350" y="3975153"/>
            <a:ext cx="12192000" cy="242049"/>
          </a:xfrm>
          <a:prstGeom prst="rect">
            <a:avLst/>
          </a:prstGeom>
        </p:spPr>
      </p:pic>
    </p:spTree>
    <p:extLst>
      <p:ext uri="{BB962C8B-B14F-4D97-AF65-F5344CB8AC3E}">
        <p14:creationId xmlns:p14="http://schemas.microsoft.com/office/powerpoint/2010/main" val="418404644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Lakeside_Afsnitsoverskrift3">
    <p:bg>
      <p:bgPr>
        <a:solidFill>
          <a:schemeClr val="bg1"/>
        </a:solidFill>
        <a:effectLst/>
      </p:bgPr>
    </p:bg>
    <p:spTree>
      <p:nvGrpSpPr>
        <p:cNvPr id="1" name=""/>
        <p:cNvGrpSpPr/>
        <p:nvPr/>
      </p:nvGrpSpPr>
      <p:grpSpPr>
        <a:xfrm>
          <a:off x="0" y="0"/>
          <a:ext cx="0" cy="0"/>
          <a:chOff x="0" y="0"/>
          <a:chExt cx="0" cy="0"/>
        </a:xfrm>
      </p:grpSpPr>
      <p:sp>
        <p:nvSpPr>
          <p:cNvPr id="11" name="Pladsholder til tekst 2">
            <a:extLst>
              <a:ext uri="{FF2B5EF4-FFF2-40B4-BE49-F238E27FC236}">
                <a16:creationId xmlns:a16="http://schemas.microsoft.com/office/drawing/2014/main" id="{0F3C5F06-D71D-D943-BAEA-69216337E392}"/>
              </a:ext>
            </a:extLst>
          </p:cNvPr>
          <p:cNvSpPr>
            <a:spLocks noGrp="1"/>
          </p:cNvSpPr>
          <p:nvPr>
            <p:ph type="body" idx="13" hasCustomPrompt="1"/>
          </p:nvPr>
        </p:nvSpPr>
        <p:spPr>
          <a:xfrm>
            <a:off x="6974823" y="3987302"/>
            <a:ext cx="4378977" cy="1261472"/>
          </a:xfrm>
        </p:spPr>
        <p:txBody>
          <a:bodyPr>
            <a:normAutofit/>
          </a:bodyPr>
          <a:lstStyle>
            <a:lvl1pPr marL="0" indent="0">
              <a:buNone/>
              <a:defRPr sz="3000">
                <a:solidFill>
                  <a:schemeClr val="tx2"/>
                </a:solidFill>
                <a:latin typeface="Lakeside"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TILFØJE UNDERTITEL</a:t>
            </a:r>
          </a:p>
        </p:txBody>
      </p:sp>
      <p:sp>
        <p:nvSpPr>
          <p:cNvPr id="3" name="Pladsholder til slidenummer 6">
            <a:extLst>
              <a:ext uri="{FF2B5EF4-FFF2-40B4-BE49-F238E27FC236}">
                <a16:creationId xmlns:a16="http://schemas.microsoft.com/office/drawing/2014/main" id="{C671A7BB-4190-268A-AFB5-926091C16886}"/>
              </a:ext>
            </a:extLst>
          </p:cNvPr>
          <p:cNvSpPr>
            <a:spLocks noGrp="1"/>
          </p:cNvSpPr>
          <p:nvPr>
            <p:ph type="sldNum" sz="quarter" idx="12"/>
          </p:nvPr>
        </p:nvSpPr>
        <p:spPr>
          <a:xfrm>
            <a:off x="838200" y="6356349"/>
            <a:ext cx="2743200" cy="365125"/>
          </a:xfrm>
        </p:spPr>
        <p:txBody>
          <a:bodyPr/>
          <a:lstStyle>
            <a:lvl1pPr algn="l">
              <a:defRPr>
                <a:solidFill>
                  <a:schemeClr val="tx2"/>
                </a:solidFill>
              </a:defRPr>
            </a:lvl1pPr>
          </a:lstStyle>
          <a:p>
            <a:fld id="{31EE0572-11CB-2648-B42D-FC9C685CD944}" type="slidenum">
              <a:rPr lang="da-DK" smtClean="0"/>
              <a:pPr/>
              <a:t>‹nr.›</a:t>
            </a:fld>
            <a:endParaRPr lang="da-DK"/>
          </a:p>
        </p:txBody>
      </p:sp>
      <p:sp>
        <p:nvSpPr>
          <p:cNvPr id="6" name="Pladsholder til dato 4">
            <a:extLst>
              <a:ext uri="{FF2B5EF4-FFF2-40B4-BE49-F238E27FC236}">
                <a16:creationId xmlns:a16="http://schemas.microsoft.com/office/drawing/2014/main" id="{12CCE7C6-7F41-72E6-C8B9-2694485A2AE4}"/>
              </a:ext>
            </a:extLst>
          </p:cNvPr>
          <p:cNvSpPr>
            <a:spLocks noGrp="1"/>
          </p:cNvSpPr>
          <p:nvPr>
            <p:ph type="dt" sz="half" idx="10"/>
          </p:nvPr>
        </p:nvSpPr>
        <p:spPr>
          <a:xfrm>
            <a:off x="4724400" y="6358789"/>
            <a:ext cx="2743200" cy="365125"/>
          </a:xfrm>
        </p:spPr>
        <p:txBody>
          <a:bodyPr/>
          <a:lstStyle>
            <a:lvl1pPr algn="ctr">
              <a:defRPr>
                <a:solidFill>
                  <a:schemeClr val="tx1"/>
                </a:solidFill>
              </a:defRPr>
            </a:lvl1pPr>
          </a:lstStyle>
          <a:p>
            <a:fld id="{3FB29CB9-A6AA-944B-999B-BCBD43C41580}" type="datetime1">
              <a:rPr lang="da-DK" smtClean="0"/>
              <a:pPr/>
              <a:t>13-01-2025</a:t>
            </a:fld>
            <a:endParaRPr lang="da-DK"/>
          </a:p>
        </p:txBody>
      </p:sp>
      <p:sp>
        <p:nvSpPr>
          <p:cNvPr id="2" name="Titel 1">
            <a:extLst>
              <a:ext uri="{FF2B5EF4-FFF2-40B4-BE49-F238E27FC236}">
                <a16:creationId xmlns:a16="http://schemas.microsoft.com/office/drawing/2014/main" id="{96E297D0-460E-3EA6-60CB-659E4F496120}"/>
              </a:ext>
            </a:extLst>
          </p:cNvPr>
          <p:cNvSpPr>
            <a:spLocks noGrp="1"/>
          </p:cNvSpPr>
          <p:nvPr>
            <p:ph type="title" hasCustomPrompt="1"/>
          </p:nvPr>
        </p:nvSpPr>
        <p:spPr>
          <a:xfrm>
            <a:off x="6974822" y="1107576"/>
            <a:ext cx="4378977" cy="2398799"/>
          </a:xfrm>
        </p:spPr>
        <p:txBody>
          <a:bodyPr anchor="b">
            <a:normAutofit/>
          </a:bodyPr>
          <a:lstStyle>
            <a:lvl1pPr>
              <a:defRPr sz="5500">
                <a:solidFill>
                  <a:schemeClr val="tx1"/>
                </a:solidFill>
              </a:defRPr>
            </a:lvl1pPr>
          </a:lstStyle>
          <a:p>
            <a:r>
              <a:rPr lang="da-DK"/>
              <a:t>KLIK FOR AT TILFØJE TITEL</a:t>
            </a:r>
          </a:p>
        </p:txBody>
      </p:sp>
    </p:spTree>
    <p:extLst>
      <p:ext uri="{BB962C8B-B14F-4D97-AF65-F5344CB8AC3E}">
        <p14:creationId xmlns:p14="http://schemas.microsoft.com/office/powerpoint/2010/main" val="423989725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o indholdsobjekter">
    <p:bg>
      <p:bgPr>
        <a:solidFill>
          <a:schemeClr val="bg1">
            <a:alpha val="75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F9DA14-2369-4943-B6E6-AE422956DD82}"/>
              </a:ext>
            </a:extLst>
          </p:cNvPr>
          <p:cNvSpPr>
            <a:spLocks noGrp="1"/>
          </p:cNvSpPr>
          <p:nvPr>
            <p:ph type="title" hasCustomPrompt="1"/>
          </p:nvPr>
        </p:nvSpPr>
        <p:spPr>
          <a:xfrm>
            <a:off x="838200" y="136525"/>
            <a:ext cx="10515600" cy="1131290"/>
          </a:xfrm>
        </p:spPr>
        <p:txBody>
          <a:bodyPr anchor="b"/>
          <a:lstStyle>
            <a:lvl1pPr>
              <a:defRPr>
                <a:solidFill>
                  <a:schemeClr val="tx1"/>
                </a:solidFill>
              </a:defRPr>
            </a:lvl1pPr>
          </a:lstStyle>
          <a:p>
            <a:r>
              <a:rPr lang="da-DK"/>
              <a:t>KLIK FOR AT TILFØJE TITEL</a:t>
            </a:r>
          </a:p>
        </p:txBody>
      </p:sp>
      <p:sp>
        <p:nvSpPr>
          <p:cNvPr id="3" name="Pladsholder til indhold 2">
            <a:extLst>
              <a:ext uri="{FF2B5EF4-FFF2-40B4-BE49-F238E27FC236}">
                <a16:creationId xmlns:a16="http://schemas.microsoft.com/office/drawing/2014/main" id="{5BED9314-EAD1-154F-9052-2D4E01454D31}"/>
              </a:ext>
            </a:extLst>
          </p:cNvPr>
          <p:cNvSpPr>
            <a:spLocks noGrp="1"/>
          </p:cNvSpPr>
          <p:nvPr>
            <p:ph sz="half" idx="1" hasCustomPrompt="1"/>
          </p:nvPr>
        </p:nvSpPr>
        <p:spPr>
          <a:xfrm>
            <a:off x="838200" y="1447202"/>
            <a:ext cx="5181600" cy="4729761"/>
          </a:xfrm>
        </p:spPr>
        <p:txBody>
          <a:bodyPr>
            <a:normAutofit/>
          </a:bodyPr>
          <a:lstStyle>
            <a:lvl1pPr marL="171450" indent="-171450">
              <a:buFont typeface="Arial" panose="020B0604020202020204" pitchFamily="34" charset="0"/>
              <a:buChar char="•"/>
              <a:defRPr sz="2800">
                <a:solidFill>
                  <a:schemeClr val="tx1"/>
                </a:solidFill>
              </a:defRPr>
            </a:lvl1pPr>
            <a:lvl2pPr marL="628650" indent="-171450">
              <a:buFont typeface="Arial" panose="020B0604020202020204" pitchFamily="34" charset="0"/>
              <a:buChar char="•"/>
              <a:defRPr sz="2400">
                <a:solidFill>
                  <a:schemeClr val="tx1"/>
                </a:solidFill>
              </a:defRPr>
            </a:lvl2pPr>
            <a:lvl3pPr marL="1085850" indent="-171450">
              <a:buFont typeface="Arial" panose="020B0604020202020204" pitchFamily="34" charset="0"/>
              <a:buChar char="•"/>
              <a:defRPr sz="2000">
                <a:solidFill>
                  <a:schemeClr val="tx1"/>
                </a:solidFill>
              </a:defRPr>
            </a:lvl3pPr>
            <a:lvl4pPr marL="1543050" indent="-171450">
              <a:buFont typeface="Arial" panose="020B0604020202020204" pitchFamily="34" charset="0"/>
              <a:buChar char="•"/>
              <a:defRPr sz="1800">
                <a:solidFill>
                  <a:schemeClr val="tx1"/>
                </a:solidFill>
              </a:defRPr>
            </a:lvl4pPr>
            <a:lvl5pPr marL="2000250" indent="-171450">
              <a:buFont typeface="Arial" panose="020B0604020202020204" pitchFamily="34" charset="0"/>
              <a:buChar char="•"/>
              <a:defRPr sz="1800">
                <a:solidFill>
                  <a:schemeClr val="tx1"/>
                </a:solidFill>
              </a:defRPr>
            </a:lvl5pPr>
          </a:lstStyle>
          <a:p>
            <a:pPr lvl="0"/>
            <a:r>
              <a:rPr lang="da-DK"/>
              <a:t>Klik for at tilføje tekst</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B2A0166D-6D24-1B40-A89A-C96A8DF51D96}"/>
              </a:ext>
            </a:extLst>
          </p:cNvPr>
          <p:cNvSpPr>
            <a:spLocks noGrp="1"/>
          </p:cNvSpPr>
          <p:nvPr>
            <p:ph sz="half" idx="2" hasCustomPrompt="1"/>
          </p:nvPr>
        </p:nvSpPr>
        <p:spPr>
          <a:xfrm>
            <a:off x="6172200" y="1447202"/>
            <a:ext cx="5181600" cy="4729761"/>
          </a:xfrm>
        </p:spPr>
        <p:txBody>
          <a:bodyPr>
            <a:noAutofit/>
          </a:bodyPr>
          <a:lstStyle>
            <a:lvl1pPr marL="171450" indent="-171450">
              <a:buFont typeface="Arial" panose="020B0604020202020204" pitchFamily="34" charset="0"/>
              <a:buChar char="•"/>
              <a:defRPr sz="2800">
                <a:solidFill>
                  <a:schemeClr val="tx1"/>
                </a:solidFill>
              </a:defRPr>
            </a:lvl1pPr>
            <a:lvl2pPr marL="628650" indent="-171450">
              <a:buFont typeface="Arial" panose="020B0604020202020204" pitchFamily="34" charset="0"/>
              <a:buChar char="•"/>
              <a:defRPr sz="2400">
                <a:solidFill>
                  <a:schemeClr val="tx1"/>
                </a:solidFill>
              </a:defRPr>
            </a:lvl2pPr>
            <a:lvl3pPr marL="1085850" indent="-171450">
              <a:buFont typeface="Arial" panose="020B0604020202020204" pitchFamily="34" charset="0"/>
              <a:buChar char="•"/>
              <a:defRPr sz="2000">
                <a:solidFill>
                  <a:schemeClr val="tx1"/>
                </a:solidFill>
              </a:defRPr>
            </a:lvl3pPr>
            <a:lvl4pPr marL="1543050" indent="-171450">
              <a:buFont typeface="Arial" panose="020B0604020202020204" pitchFamily="34" charset="0"/>
              <a:buChar char="•"/>
              <a:defRPr sz="1800">
                <a:solidFill>
                  <a:schemeClr val="tx1"/>
                </a:solidFill>
              </a:defRPr>
            </a:lvl4pPr>
            <a:lvl5pPr marL="2000250" indent="-171450">
              <a:buFont typeface="Arial" panose="020B0604020202020204" pitchFamily="34" charset="0"/>
              <a:buChar char="•"/>
              <a:defRPr sz="1800">
                <a:solidFill>
                  <a:schemeClr val="tx1"/>
                </a:solidFill>
              </a:defRPr>
            </a:lvl5pPr>
          </a:lstStyle>
          <a:p>
            <a:pPr lvl="0"/>
            <a:r>
              <a:rPr lang="da-DK"/>
              <a:t>Klik for at tilføje tekst</a:t>
            </a:r>
          </a:p>
          <a:p>
            <a:pPr lvl="1"/>
            <a:r>
              <a:rPr lang="da-DK"/>
              <a:t>Andet niveau</a:t>
            </a:r>
          </a:p>
          <a:p>
            <a:pPr lvl="2"/>
            <a:r>
              <a:rPr lang="da-DK"/>
              <a:t>Tredje niveau</a:t>
            </a:r>
          </a:p>
          <a:p>
            <a:pPr lvl="3"/>
            <a:r>
              <a:rPr lang="da-DK"/>
              <a:t>Fjerde niveau</a:t>
            </a:r>
          </a:p>
          <a:p>
            <a:pPr lvl="4"/>
            <a:r>
              <a:rPr lang="da-DK"/>
              <a:t>Femte niveau</a:t>
            </a:r>
          </a:p>
        </p:txBody>
      </p:sp>
      <p:sp>
        <p:nvSpPr>
          <p:cNvPr id="6" name="Pladsholder til slidenummer 6">
            <a:extLst>
              <a:ext uri="{FF2B5EF4-FFF2-40B4-BE49-F238E27FC236}">
                <a16:creationId xmlns:a16="http://schemas.microsoft.com/office/drawing/2014/main" id="{85C98EAF-2286-0848-1A7F-3A986FD16578}"/>
              </a:ext>
            </a:extLst>
          </p:cNvPr>
          <p:cNvSpPr>
            <a:spLocks noGrp="1"/>
          </p:cNvSpPr>
          <p:nvPr>
            <p:ph type="sldNum" sz="quarter" idx="12"/>
          </p:nvPr>
        </p:nvSpPr>
        <p:spPr>
          <a:xfrm>
            <a:off x="838200" y="6356349"/>
            <a:ext cx="2743200" cy="365125"/>
          </a:xfrm>
        </p:spPr>
        <p:txBody>
          <a:bodyPr/>
          <a:lstStyle>
            <a:lvl1pPr algn="l">
              <a:defRPr>
                <a:solidFill>
                  <a:schemeClr val="tx2"/>
                </a:solidFill>
              </a:defRPr>
            </a:lvl1pPr>
          </a:lstStyle>
          <a:p>
            <a:fld id="{31EE0572-11CB-2648-B42D-FC9C685CD944}" type="slidenum">
              <a:rPr lang="da-DK" smtClean="0"/>
              <a:pPr/>
              <a:t>‹nr.›</a:t>
            </a:fld>
            <a:endParaRPr lang="da-DK"/>
          </a:p>
        </p:txBody>
      </p:sp>
      <p:sp>
        <p:nvSpPr>
          <p:cNvPr id="10" name="Pladsholder til dato 4">
            <a:extLst>
              <a:ext uri="{FF2B5EF4-FFF2-40B4-BE49-F238E27FC236}">
                <a16:creationId xmlns:a16="http://schemas.microsoft.com/office/drawing/2014/main" id="{78421A0B-0B4A-3653-DA60-0C950A78B646}"/>
              </a:ext>
            </a:extLst>
          </p:cNvPr>
          <p:cNvSpPr>
            <a:spLocks noGrp="1"/>
          </p:cNvSpPr>
          <p:nvPr>
            <p:ph type="dt" sz="half" idx="10"/>
          </p:nvPr>
        </p:nvSpPr>
        <p:spPr>
          <a:xfrm>
            <a:off x="4724400" y="6358789"/>
            <a:ext cx="2743200" cy="365125"/>
          </a:xfrm>
        </p:spPr>
        <p:txBody>
          <a:bodyPr/>
          <a:lstStyle>
            <a:lvl1pPr algn="ctr">
              <a:defRPr>
                <a:solidFill>
                  <a:schemeClr val="tx1"/>
                </a:solidFill>
              </a:defRPr>
            </a:lvl1pPr>
          </a:lstStyle>
          <a:p>
            <a:fld id="{3FB29CB9-A6AA-944B-999B-BCBD43C41580}" type="datetime1">
              <a:rPr lang="da-DK" smtClean="0"/>
              <a:pPr/>
              <a:t>13-01-2025</a:t>
            </a:fld>
            <a:endParaRPr lang="da-DK"/>
          </a:p>
        </p:txBody>
      </p:sp>
    </p:spTree>
    <p:extLst>
      <p:ext uri="{BB962C8B-B14F-4D97-AF65-F5344CB8AC3E}">
        <p14:creationId xmlns:p14="http://schemas.microsoft.com/office/powerpoint/2010/main" val="25667985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0A75FC-D7C3-9448-9202-58F7601AB727}"/>
              </a:ext>
            </a:extLst>
          </p:cNvPr>
          <p:cNvSpPr>
            <a:spLocks noGrp="1"/>
          </p:cNvSpPr>
          <p:nvPr>
            <p:ph type="title" hasCustomPrompt="1"/>
          </p:nvPr>
        </p:nvSpPr>
        <p:spPr>
          <a:xfrm>
            <a:off x="838200" y="136525"/>
            <a:ext cx="10515600" cy="1099017"/>
          </a:xfrm>
        </p:spPr>
        <p:txBody>
          <a:bodyPr anchor="b"/>
          <a:lstStyle>
            <a:lvl1pPr>
              <a:defRPr>
                <a:solidFill>
                  <a:schemeClr val="tx1"/>
                </a:solidFill>
              </a:defRPr>
            </a:lvl1pPr>
          </a:lstStyle>
          <a:p>
            <a:r>
              <a:rPr lang="da-DK"/>
              <a:t>KLIK FOR AT TILFØJE TITEL</a:t>
            </a:r>
          </a:p>
        </p:txBody>
      </p:sp>
      <p:sp>
        <p:nvSpPr>
          <p:cNvPr id="3" name="Pladsholder til tekst 2">
            <a:extLst>
              <a:ext uri="{FF2B5EF4-FFF2-40B4-BE49-F238E27FC236}">
                <a16:creationId xmlns:a16="http://schemas.microsoft.com/office/drawing/2014/main" id="{CB55685D-9984-044E-8272-CA9209CDC810}"/>
              </a:ext>
            </a:extLst>
          </p:cNvPr>
          <p:cNvSpPr>
            <a:spLocks noGrp="1"/>
          </p:cNvSpPr>
          <p:nvPr>
            <p:ph type="body" idx="1" hasCustomPrompt="1"/>
          </p:nvPr>
        </p:nvSpPr>
        <p:spPr>
          <a:xfrm>
            <a:off x="839788" y="1402229"/>
            <a:ext cx="5157787" cy="823912"/>
          </a:xfrm>
        </p:spPr>
        <p:txBody>
          <a:bodyPr anchor="b">
            <a:noAutofit/>
          </a:bodyPr>
          <a:lstStyle>
            <a:lvl1pPr marL="0" indent="0">
              <a:buNone/>
              <a:defRPr sz="2800" b="0" i="0">
                <a:solidFill>
                  <a:schemeClr val="tx1"/>
                </a:solidFill>
                <a:latin typeface="Lakeside" pitchFamily="2" charset="77"/>
                <a:ea typeface="Lakeside"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TILFØJE UNDERTITEL</a:t>
            </a:r>
          </a:p>
        </p:txBody>
      </p:sp>
      <p:sp>
        <p:nvSpPr>
          <p:cNvPr id="4" name="Pladsholder til indhold 3">
            <a:extLst>
              <a:ext uri="{FF2B5EF4-FFF2-40B4-BE49-F238E27FC236}">
                <a16:creationId xmlns:a16="http://schemas.microsoft.com/office/drawing/2014/main" id="{E3B81218-453D-8847-93B5-6D5A41E30E67}"/>
              </a:ext>
            </a:extLst>
          </p:cNvPr>
          <p:cNvSpPr>
            <a:spLocks noGrp="1"/>
          </p:cNvSpPr>
          <p:nvPr>
            <p:ph sz="half" idx="2" hasCustomPrompt="1"/>
          </p:nvPr>
        </p:nvSpPr>
        <p:spPr>
          <a:xfrm>
            <a:off x="839788" y="2226141"/>
            <a:ext cx="5157787" cy="3963522"/>
          </a:xfrm>
        </p:spPr>
        <p:txBody>
          <a:bodyPr>
            <a:normAutofit/>
          </a:bodyPr>
          <a:lstStyle>
            <a:lvl1pPr marL="171450" indent="-171450">
              <a:buFont typeface="Arial" panose="020B0604020202020204" pitchFamily="34" charset="0"/>
              <a:buChar char="•"/>
              <a:defRPr sz="2800">
                <a:solidFill>
                  <a:schemeClr val="tx1"/>
                </a:solidFill>
              </a:defRPr>
            </a:lvl1pPr>
            <a:lvl2pPr marL="628650" indent="-171450">
              <a:buFont typeface="Arial" panose="020B0604020202020204" pitchFamily="34" charset="0"/>
              <a:buChar char="•"/>
              <a:defRPr sz="2400">
                <a:solidFill>
                  <a:schemeClr val="tx1"/>
                </a:solidFill>
              </a:defRPr>
            </a:lvl2pPr>
            <a:lvl3pPr marL="1085850" indent="-171450">
              <a:buFont typeface="Arial" panose="020B0604020202020204" pitchFamily="34" charset="0"/>
              <a:buChar char="•"/>
              <a:defRPr sz="2000">
                <a:solidFill>
                  <a:schemeClr val="tx1"/>
                </a:solidFill>
              </a:defRPr>
            </a:lvl3pPr>
            <a:lvl4pPr marL="1543050" indent="-171450">
              <a:buFont typeface="Arial" panose="020B0604020202020204" pitchFamily="34" charset="0"/>
              <a:buChar char="•"/>
              <a:defRPr sz="1800">
                <a:solidFill>
                  <a:schemeClr val="tx1"/>
                </a:solidFill>
              </a:defRPr>
            </a:lvl4pPr>
            <a:lvl5pPr marL="2000250" indent="-171450">
              <a:buFont typeface="Arial" panose="020B0604020202020204" pitchFamily="34" charset="0"/>
              <a:buChar char="•"/>
              <a:defRPr sz="1800">
                <a:solidFill>
                  <a:schemeClr val="tx1"/>
                </a:solidFill>
              </a:defRPr>
            </a:lvl5pPr>
          </a:lstStyle>
          <a:p>
            <a:pPr lvl="0"/>
            <a:r>
              <a:rPr lang="da-DK"/>
              <a:t>Klik for at tilføje tekst</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id="{916308F8-0C5E-B24B-BB6E-C12CF56C389C}"/>
              </a:ext>
            </a:extLst>
          </p:cNvPr>
          <p:cNvSpPr>
            <a:spLocks noGrp="1"/>
          </p:cNvSpPr>
          <p:nvPr>
            <p:ph type="body" sz="quarter" idx="3" hasCustomPrompt="1"/>
          </p:nvPr>
        </p:nvSpPr>
        <p:spPr>
          <a:xfrm>
            <a:off x="6172200" y="1402229"/>
            <a:ext cx="5183188" cy="823912"/>
          </a:xfrm>
        </p:spPr>
        <p:txBody>
          <a:bodyPr anchor="b">
            <a:noAutofit/>
          </a:bodyPr>
          <a:lstStyle>
            <a:lvl1pPr marL="0" indent="0">
              <a:buNone/>
              <a:defRPr sz="2800" b="0" i="0">
                <a:solidFill>
                  <a:schemeClr val="tx1"/>
                </a:solidFill>
                <a:latin typeface="Lakeside" pitchFamily="2" charset="77"/>
                <a:ea typeface="Lakeside"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TILFØJE UNDERTITEL</a:t>
            </a:r>
          </a:p>
        </p:txBody>
      </p:sp>
      <p:sp>
        <p:nvSpPr>
          <p:cNvPr id="6" name="Pladsholder til indhold 5">
            <a:extLst>
              <a:ext uri="{FF2B5EF4-FFF2-40B4-BE49-F238E27FC236}">
                <a16:creationId xmlns:a16="http://schemas.microsoft.com/office/drawing/2014/main" id="{90CDEBF7-D1BA-CA4D-B4AE-D9252B82B6C4}"/>
              </a:ext>
            </a:extLst>
          </p:cNvPr>
          <p:cNvSpPr>
            <a:spLocks noGrp="1"/>
          </p:cNvSpPr>
          <p:nvPr>
            <p:ph sz="quarter" idx="4" hasCustomPrompt="1"/>
          </p:nvPr>
        </p:nvSpPr>
        <p:spPr>
          <a:xfrm>
            <a:off x="6172200" y="2226141"/>
            <a:ext cx="5183188" cy="3963522"/>
          </a:xfrm>
        </p:spPr>
        <p:txBody>
          <a:bodyPr>
            <a:normAutofit/>
          </a:bodyPr>
          <a:lstStyle>
            <a:lvl1pPr marL="171450" indent="-171450">
              <a:buFont typeface="Arial" panose="020B0604020202020204" pitchFamily="34" charset="0"/>
              <a:buChar char="•"/>
              <a:defRPr sz="2800">
                <a:solidFill>
                  <a:schemeClr val="tx2"/>
                </a:solidFill>
              </a:defRPr>
            </a:lvl1pPr>
            <a:lvl2pPr marL="628650" indent="-171450">
              <a:buFont typeface="Arial" panose="020B0604020202020204" pitchFamily="34" charset="0"/>
              <a:buChar char="•"/>
              <a:defRPr sz="2400">
                <a:solidFill>
                  <a:schemeClr val="tx2"/>
                </a:solidFill>
              </a:defRPr>
            </a:lvl2pPr>
            <a:lvl3pPr marL="1085850" indent="-171450">
              <a:buFont typeface="Arial" panose="020B0604020202020204" pitchFamily="34" charset="0"/>
              <a:buChar char="•"/>
              <a:defRPr sz="2000">
                <a:solidFill>
                  <a:schemeClr val="tx2"/>
                </a:solidFill>
              </a:defRPr>
            </a:lvl3pPr>
            <a:lvl4pPr marL="1543050" indent="-171450">
              <a:buFont typeface="Arial" panose="020B0604020202020204" pitchFamily="34" charset="0"/>
              <a:buChar char="•"/>
              <a:defRPr sz="1800">
                <a:solidFill>
                  <a:schemeClr val="tx2"/>
                </a:solidFill>
              </a:defRPr>
            </a:lvl4pPr>
            <a:lvl5pPr marL="2000250" indent="-171450">
              <a:buFont typeface="Arial" panose="020B0604020202020204" pitchFamily="34" charset="0"/>
              <a:buChar char="•"/>
              <a:defRPr sz="1800">
                <a:solidFill>
                  <a:schemeClr val="tx2"/>
                </a:solidFill>
              </a:defRPr>
            </a:lvl5pPr>
          </a:lstStyle>
          <a:p>
            <a:pPr lvl="0"/>
            <a:r>
              <a:rPr lang="da-DK"/>
              <a:t>Klik for at tilføje tekst</a:t>
            </a:r>
          </a:p>
          <a:p>
            <a:pPr lvl="1"/>
            <a:r>
              <a:rPr lang="da-DK"/>
              <a:t>Andet niveau</a:t>
            </a:r>
          </a:p>
          <a:p>
            <a:pPr lvl="2"/>
            <a:r>
              <a:rPr lang="da-DK"/>
              <a:t>Tredje niveau</a:t>
            </a:r>
          </a:p>
          <a:p>
            <a:pPr lvl="3"/>
            <a:r>
              <a:rPr lang="da-DK"/>
              <a:t>Fjerde niveau</a:t>
            </a:r>
          </a:p>
          <a:p>
            <a:pPr lvl="4"/>
            <a:r>
              <a:rPr lang="da-DK"/>
              <a:t>Femte niveau</a:t>
            </a:r>
          </a:p>
        </p:txBody>
      </p:sp>
      <p:sp>
        <p:nvSpPr>
          <p:cNvPr id="8" name="Pladsholder til slidenummer 6">
            <a:extLst>
              <a:ext uri="{FF2B5EF4-FFF2-40B4-BE49-F238E27FC236}">
                <a16:creationId xmlns:a16="http://schemas.microsoft.com/office/drawing/2014/main" id="{614EE259-89E9-0598-E2E0-0AFD5F1522B0}"/>
              </a:ext>
            </a:extLst>
          </p:cNvPr>
          <p:cNvSpPr>
            <a:spLocks noGrp="1"/>
          </p:cNvSpPr>
          <p:nvPr>
            <p:ph type="sldNum" sz="quarter" idx="12"/>
          </p:nvPr>
        </p:nvSpPr>
        <p:spPr>
          <a:xfrm>
            <a:off x="838200" y="6356349"/>
            <a:ext cx="2743200" cy="365125"/>
          </a:xfrm>
        </p:spPr>
        <p:txBody>
          <a:bodyPr/>
          <a:lstStyle>
            <a:lvl1pPr algn="l">
              <a:defRPr>
                <a:solidFill>
                  <a:schemeClr val="tx2"/>
                </a:solidFill>
              </a:defRPr>
            </a:lvl1pPr>
          </a:lstStyle>
          <a:p>
            <a:fld id="{31EE0572-11CB-2648-B42D-FC9C685CD944}" type="slidenum">
              <a:rPr lang="da-DK" smtClean="0"/>
              <a:pPr/>
              <a:t>‹nr.›</a:t>
            </a:fld>
            <a:endParaRPr lang="da-DK"/>
          </a:p>
        </p:txBody>
      </p:sp>
      <p:sp>
        <p:nvSpPr>
          <p:cNvPr id="12" name="Pladsholder til dato 4">
            <a:extLst>
              <a:ext uri="{FF2B5EF4-FFF2-40B4-BE49-F238E27FC236}">
                <a16:creationId xmlns:a16="http://schemas.microsoft.com/office/drawing/2014/main" id="{462F011A-F1DC-1D25-A1E8-1415222ED801}"/>
              </a:ext>
            </a:extLst>
          </p:cNvPr>
          <p:cNvSpPr>
            <a:spLocks noGrp="1"/>
          </p:cNvSpPr>
          <p:nvPr>
            <p:ph type="dt" sz="half" idx="10"/>
          </p:nvPr>
        </p:nvSpPr>
        <p:spPr>
          <a:xfrm>
            <a:off x="4724400" y="6358789"/>
            <a:ext cx="2743200" cy="365125"/>
          </a:xfrm>
        </p:spPr>
        <p:txBody>
          <a:bodyPr/>
          <a:lstStyle>
            <a:lvl1pPr algn="ctr">
              <a:defRPr>
                <a:solidFill>
                  <a:schemeClr val="tx1"/>
                </a:solidFill>
              </a:defRPr>
            </a:lvl1pPr>
          </a:lstStyle>
          <a:p>
            <a:fld id="{3FB29CB9-A6AA-944B-999B-BCBD43C41580}" type="datetime1">
              <a:rPr lang="da-DK" smtClean="0"/>
              <a:pPr/>
              <a:t>13-01-2025</a:t>
            </a:fld>
            <a:endParaRPr lang="da-DK"/>
          </a:p>
        </p:txBody>
      </p:sp>
    </p:spTree>
    <p:extLst>
      <p:ext uri="{BB962C8B-B14F-4D97-AF65-F5344CB8AC3E}">
        <p14:creationId xmlns:p14="http://schemas.microsoft.com/office/powerpoint/2010/main" val="39772191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3" name="Pladsholder til slidenummer 6">
            <a:extLst>
              <a:ext uri="{FF2B5EF4-FFF2-40B4-BE49-F238E27FC236}">
                <a16:creationId xmlns:a16="http://schemas.microsoft.com/office/drawing/2014/main" id="{5B69C3B4-22A9-5592-785E-6398B7B3415D}"/>
              </a:ext>
            </a:extLst>
          </p:cNvPr>
          <p:cNvSpPr>
            <a:spLocks noGrp="1"/>
          </p:cNvSpPr>
          <p:nvPr>
            <p:ph type="sldNum" sz="quarter" idx="12"/>
          </p:nvPr>
        </p:nvSpPr>
        <p:spPr>
          <a:xfrm>
            <a:off x="838200" y="6356349"/>
            <a:ext cx="2743200" cy="365125"/>
          </a:xfrm>
        </p:spPr>
        <p:txBody>
          <a:bodyPr/>
          <a:lstStyle>
            <a:lvl1pPr algn="l">
              <a:defRPr>
                <a:solidFill>
                  <a:schemeClr val="tx2"/>
                </a:solidFill>
              </a:defRPr>
            </a:lvl1pPr>
          </a:lstStyle>
          <a:p>
            <a:fld id="{31EE0572-11CB-2648-B42D-FC9C685CD944}" type="slidenum">
              <a:rPr lang="da-DK" smtClean="0"/>
              <a:pPr/>
              <a:t>‹nr.›</a:t>
            </a:fld>
            <a:endParaRPr lang="da-DK"/>
          </a:p>
        </p:txBody>
      </p:sp>
      <p:sp>
        <p:nvSpPr>
          <p:cNvPr id="7" name="Pladsholder til dato 4">
            <a:extLst>
              <a:ext uri="{FF2B5EF4-FFF2-40B4-BE49-F238E27FC236}">
                <a16:creationId xmlns:a16="http://schemas.microsoft.com/office/drawing/2014/main" id="{47004EA0-FDA3-97B7-D118-8F5F884BBC41}"/>
              </a:ext>
            </a:extLst>
          </p:cNvPr>
          <p:cNvSpPr>
            <a:spLocks noGrp="1"/>
          </p:cNvSpPr>
          <p:nvPr>
            <p:ph type="dt" sz="half" idx="10"/>
          </p:nvPr>
        </p:nvSpPr>
        <p:spPr>
          <a:xfrm>
            <a:off x="4724400" y="6358789"/>
            <a:ext cx="2743200" cy="365125"/>
          </a:xfrm>
        </p:spPr>
        <p:txBody>
          <a:bodyPr/>
          <a:lstStyle>
            <a:lvl1pPr algn="ctr">
              <a:defRPr>
                <a:solidFill>
                  <a:schemeClr val="tx1"/>
                </a:solidFill>
              </a:defRPr>
            </a:lvl1pPr>
          </a:lstStyle>
          <a:p>
            <a:fld id="{3FB29CB9-A6AA-944B-999B-BCBD43C41580}" type="datetime1">
              <a:rPr lang="da-DK" smtClean="0"/>
              <a:pPr/>
              <a:t>13-01-2025</a:t>
            </a:fld>
            <a:endParaRPr lang="da-DK"/>
          </a:p>
        </p:txBody>
      </p:sp>
    </p:spTree>
    <p:extLst>
      <p:ext uri="{BB962C8B-B14F-4D97-AF65-F5344CB8AC3E}">
        <p14:creationId xmlns:p14="http://schemas.microsoft.com/office/powerpoint/2010/main" val="145212072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4745A3-7286-F345-A7C5-69F60A860D28}"/>
              </a:ext>
            </a:extLst>
          </p:cNvPr>
          <p:cNvSpPr>
            <a:spLocks noGrp="1"/>
          </p:cNvSpPr>
          <p:nvPr>
            <p:ph type="title" hasCustomPrompt="1"/>
          </p:nvPr>
        </p:nvSpPr>
        <p:spPr>
          <a:xfrm>
            <a:off x="839788" y="457200"/>
            <a:ext cx="3932237" cy="1600200"/>
          </a:xfrm>
        </p:spPr>
        <p:txBody>
          <a:bodyPr anchor="b">
            <a:normAutofit/>
          </a:bodyPr>
          <a:lstStyle>
            <a:lvl1pPr>
              <a:defRPr sz="3200">
                <a:solidFill>
                  <a:schemeClr val="tx1"/>
                </a:solidFill>
              </a:defRPr>
            </a:lvl1pPr>
          </a:lstStyle>
          <a:p>
            <a:r>
              <a:rPr lang="da-DK"/>
              <a:t>KLIK FOR AT TILFØJE TITEL</a:t>
            </a:r>
          </a:p>
        </p:txBody>
      </p:sp>
      <p:sp>
        <p:nvSpPr>
          <p:cNvPr id="3" name="Pladsholder til indhold 2">
            <a:extLst>
              <a:ext uri="{FF2B5EF4-FFF2-40B4-BE49-F238E27FC236}">
                <a16:creationId xmlns:a16="http://schemas.microsoft.com/office/drawing/2014/main" id="{56B33CA7-F130-4A4A-A3D4-93CADF82AFC6}"/>
              </a:ext>
            </a:extLst>
          </p:cNvPr>
          <p:cNvSpPr>
            <a:spLocks noGrp="1"/>
          </p:cNvSpPr>
          <p:nvPr>
            <p:ph idx="1" hasCustomPrompt="1"/>
          </p:nvPr>
        </p:nvSpPr>
        <p:spPr>
          <a:xfrm>
            <a:off x="5183188" y="987425"/>
            <a:ext cx="6172200" cy="4873625"/>
          </a:xfrm>
        </p:spPr>
        <p:txBody>
          <a:bodyPr>
            <a:normAutofit/>
          </a:bodyPr>
          <a:lstStyle>
            <a:lvl1pPr marL="171450" indent="-171450">
              <a:buFont typeface="Arial" panose="020B0604020202020204" pitchFamily="34" charset="0"/>
              <a:buChar char="•"/>
              <a:defRPr sz="2800">
                <a:solidFill>
                  <a:schemeClr val="tx1"/>
                </a:solidFill>
              </a:defRPr>
            </a:lvl1pPr>
            <a:lvl2pPr marL="628650" indent="-171450">
              <a:buFont typeface="Arial" panose="020B0604020202020204" pitchFamily="34" charset="0"/>
              <a:buChar char="•"/>
              <a:defRPr sz="2400">
                <a:solidFill>
                  <a:schemeClr val="tx1"/>
                </a:solidFill>
              </a:defRPr>
            </a:lvl2pPr>
            <a:lvl3pPr marL="1085850" indent="-171450">
              <a:buFont typeface="Arial" panose="020B0604020202020204" pitchFamily="34" charset="0"/>
              <a:buChar char="•"/>
              <a:defRPr sz="2000">
                <a:solidFill>
                  <a:schemeClr val="tx1"/>
                </a:solidFill>
              </a:defRPr>
            </a:lvl3pPr>
            <a:lvl4pPr marL="1543050" indent="-171450">
              <a:buFont typeface="Arial" panose="020B0604020202020204" pitchFamily="34" charset="0"/>
              <a:buChar char="•"/>
              <a:defRPr sz="1800">
                <a:solidFill>
                  <a:schemeClr val="tx1"/>
                </a:solidFill>
              </a:defRPr>
            </a:lvl4pPr>
            <a:lvl5pPr marL="2000250" indent="-171450">
              <a:buFont typeface="Arial" panose="020B0604020202020204" pitchFamily="34" charset="0"/>
              <a:buChar char="•"/>
              <a:defRPr sz="1800">
                <a:solidFill>
                  <a:schemeClr val="tx1"/>
                </a:solidFill>
              </a:defRPr>
            </a:lvl5pPr>
            <a:lvl6pPr>
              <a:defRPr sz="2000"/>
            </a:lvl6pPr>
            <a:lvl7pPr>
              <a:defRPr sz="2000"/>
            </a:lvl7pPr>
            <a:lvl8pPr>
              <a:defRPr sz="2000"/>
            </a:lvl8pPr>
            <a:lvl9pPr>
              <a:defRPr sz="2000"/>
            </a:lvl9pPr>
          </a:lstStyle>
          <a:p>
            <a:pPr lvl="0"/>
            <a:r>
              <a:rPr lang="da-DK"/>
              <a:t>Klik for at tilføje tekst</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id="{CC54CBF6-0089-9E41-9D53-66F17DB35B5F}"/>
              </a:ext>
            </a:extLst>
          </p:cNvPr>
          <p:cNvSpPr>
            <a:spLocks noGrp="1"/>
          </p:cNvSpPr>
          <p:nvPr>
            <p:ph type="body" sz="half" idx="2"/>
          </p:nvPr>
        </p:nvSpPr>
        <p:spPr>
          <a:xfrm>
            <a:off x="839788" y="2205318"/>
            <a:ext cx="3932237" cy="3663670"/>
          </a:xfrm>
        </p:spPr>
        <p:txBody>
          <a:bodyPr>
            <a:normAutofit/>
          </a:bodyPr>
          <a:lstStyle>
            <a:lvl1pPr marL="171450" indent="-171450">
              <a:buFont typeface="Arial" panose="020B0604020202020204" pitchFamily="34" charset="0"/>
              <a:buChar char="•"/>
              <a:defRPr sz="1500" b="0" i="0">
                <a:solidFill>
                  <a:schemeClr val="tx1"/>
                </a:solidFill>
                <a:latin typeface="Source Sans Pro Light" panose="020B0403030403020204" pitchFamily="34" charset="0"/>
                <a:ea typeface="Source Serif Pro Light" panose="02040303050405020204" pitchFamily="18" charset="0"/>
              </a:defRPr>
            </a:lvl1pPr>
            <a:lvl2pPr marL="628650" indent="-171450">
              <a:buFont typeface="Arial" panose="020B0604020202020204" pitchFamily="34" charset="0"/>
              <a:buChar char="•"/>
              <a:defRPr sz="1400" b="0" i="0">
                <a:latin typeface="Source Sans Pro Light" panose="020B0403030403020204" pitchFamily="34" charset="0"/>
                <a:ea typeface="Source Serif Pro Light" panose="02040303050405020204" pitchFamily="18" charset="0"/>
              </a:defRPr>
            </a:lvl2pPr>
            <a:lvl3pPr marL="1085850" indent="-171450">
              <a:buFont typeface="Arial" panose="020B0604020202020204" pitchFamily="34" charset="0"/>
              <a:buChar char="•"/>
              <a:defRPr sz="1300" b="0" i="0">
                <a:latin typeface="Source Sans Pro Light" panose="020B0403030403020204" pitchFamily="34" charset="0"/>
                <a:ea typeface="Source Serif Pro Light" panose="02040303050405020204" pitchFamily="18" charset="0"/>
              </a:defRPr>
            </a:lvl3pPr>
            <a:lvl4pPr marL="1543050" indent="-171450">
              <a:buFont typeface="Arial" panose="020B0604020202020204" pitchFamily="34" charset="0"/>
              <a:buChar char="•"/>
              <a:defRPr sz="1250" b="0" i="0">
                <a:latin typeface="Source Sans Pro Light" panose="020B0403030403020204" pitchFamily="34" charset="0"/>
                <a:ea typeface="Source Serif Pro Light" panose="02040303050405020204" pitchFamily="18" charset="0"/>
              </a:defRPr>
            </a:lvl4pPr>
            <a:lvl5pPr marL="2000250" indent="-171450">
              <a:buFont typeface="Arial" panose="020B0604020202020204" pitchFamily="34" charset="0"/>
              <a:buChar char="•"/>
              <a:defRPr sz="1200" b="0" i="0">
                <a:latin typeface="Source Sans Pro Light" panose="020B0403030403020204" pitchFamily="34" charset="0"/>
                <a:ea typeface="Source Serif Pro Light" panose="02040303050405020204" pitchFamily="18" charset="0"/>
              </a:defRPr>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lidenummer 6">
            <a:extLst>
              <a:ext uri="{FF2B5EF4-FFF2-40B4-BE49-F238E27FC236}">
                <a16:creationId xmlns:a16="http://schemas.microsoft.com/office/drawing/2014/main" id="{E0280DBC-BA2F-EAE7-B4F2-4AA32CC89ABE}"/>
              </a:ext>
            </a:extLst>
          </p:cNvPr>
          <p:cNvSpPr>
            <a:spLocks noGrp="1"/>
          </p:cNvSpPr>
          <p:nvPr>
            <p:ph type="sldNum" sz="quarter" idx="12"/>
          </p:nvPr>
        </p:nvSpPr>
        <p:spPr>
          <a:xfrm>
            <a:off x="838200" y="6356349"/>
            <a:ext cx="2743200" cy="365125"/>
          </a:xfrm>
        </p:spPr>
        <p:txBody>
          <a:bodyPr/>
          <a:lstStyle>
            <a:lvl1pPr algn="l">
              <a:defRPr>
                <a:solidFill>
                  <a:schemeClr val="tx2"/>
                </a:solidFill>
              </a:defRPr>
            </a:lvl1pPr>
          </a:lstStyle>
          <a:p>
            <a:fld id="{31EE0572-11CB-2648-B42D-FC9C685CD944}" type="slidenum">
              <a:rPr lang="da-DK" smtClean="0"/>
              <a:pPr/>
              <a:t>‹nr.›</a:t>
            </a:fld>
            <a:endParaRPr lang="da-DK"/>
          </a:p>
        </p:txBody>
      </p:sp>
      <p:sp>
        <p:nvSpPr>
          <p:cNvPr id="10" name="Pladsholder til dato 4">
            <a:extLst>
              <a:ext uri="{FF2B5EF4-FFF2-40B4-BE49-F238E27FC236}">
                <a16:creationId xmlns:a16="http://schemas.microsoft.com/office/drawing/2014/main" id="{A5F4C18D-BE76-F2F4-4D82-6A19ED3479F0}"/>
              </a:ext>
            </a:extLst>
          </p:cNvPr>
          <p:cNvSpPr>
            <a:spLocks noGrp="1"/>
          </p:cNvSpPr>
          <p:nvPr>
            <p:ph type="dt" sz="half" idx="10"/>
          </p:nvPr>
        </p:nvSpPr>
        <p:spPr>
          <a:xfrm>
            <a:off x="4724400" y="6358789"/>
            <a:ext cx="2743200" cy="365125"/>
          </a:xfrm>
        </p:spPr>
        <p:txBody>
          <a:bodyPr/>
          <a:lstStyle>
            <a:lvl1pPr algn="ctr">
              <a:defRPr>
                <a:solidFill>
                  <a:schemeClr val="tx1"/>
                </a:solidFill>
              </a:defRPr>
            </a:lvl1pPr>
          </a:lstStyle>
          <a:p>
            <a:fld id="{3FB29CB9-A6AA-944B-999B-BCBD43C41580}" type="datetime1">
              <a:rPr lang="da-DK" smtClean="0"/>
              <a:pPr/>
              <a:t>13-01-2025</a:t>
            </a:fld>
            <a:endParaRPr lang="da-DK"/>
          </a:p>
        </p:txBody>
      </p:sp>
    </p:spTree>
    <p:extLst>
      <p:ext uri="{BB962C8B-B14F-4D97-AF65-F5344CB8AC3E}">
        <p14:creationId xmlns:p14="http://schemas.microsoft.com/office/powerpoint/2010/main" val="236041336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elslide">
    <p:bg>
      <p:bgPr>
        <a:solidFill>
          <a:schemeClr val="bg1">
            <a:alpha val="75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45E307-AD31-1B44-BA89-B8AE18D27EF7}"/>
              </a:ext>
            </a:extLst>
          </p:cNvPr>
          <p:cNvSpPr>
            <a:spLocks noGrp="1"/>
          </p:cNvSpPr>
          <p:nvPr>
            <p:ph type="ctrTitle" hasCustomPrompt="1"/>
          </p:nvPr>
        </p:nvSpPr>
        <p:spPr>
          <a:xfrm>
            <a:off x="1524000" y="1122363"/>
            <a:ext cx="9144000" cy="2387600"/>
          </a:xfrm>
        </p:spPr>
        <p:txBody>
          <a:bodyPr anchor="b">
            <a:normAutofit/>
          </a:bodyPr>
          <a:lstStyle>
            <a:lvl1pPr algn="l">
              <a:defRPr sz="6000">
                <a:solidFill>
                  <a:schemeClr val="tx1"/>
                </a:solidFill>
              </a:defRPr>
            </a:lvl1pPr>
          </a:lstStyle>
          <a:p>
            <a:r>
              <a:rPr lang="da-DK"/>
              <a:t>KLIK FOR AT TILFØJE TITEL</a:t>
            </a:r>
          </a:p>
        </p:txBody>
      </p:sp>
      <p:sp>
        <p:nvSpPr>
          <p:cNvPr id="3" name="Undertitel 2">
            <a:extLst>
              <a:ext uri="{FF2B5EF4-FFF2-40B4-BE49-F238E27FC236}">
                <a16:creationId xmlns:a16="http://schemas.microsoft.com/office/drawing/2014/main" id="{8FB1B3CB-C9D6-434D-8084-A4B651E43C51}"/>
              </a:ext>
            </a:extLst>
          </p:cNvPr>
          <p:cNvSpPr>
            <a:spLocks noGrp="1"/>
          </p:cNvSpPr>
          <p:nvPr>
            <p:ph type="subTitle" idx="1" hasCustomPrompt="1"/>
          </p:nvPr>
        </p:nvSpPr>
        <p:spPr>
          <a:xfrm>
            <a:off x="1524000" y="3602038"/>
            <a:ext cx="9144000" cy="1655762"/>
          </a:xfrm>
        </p:spPr>
        <p:txBody>
          <a:bodyPr>
            <a:normAutofit/>
          </a:bodyPr>
          <a:lstStyle>
            <a:lvl1pPr marL="0" indent="0" algn="l">
              <a:buNone/>
              <a:defRPr sz="3500">
                <a:solidFill>
                  <a:schemeClr val="tx1"/>
                </a:solidFill>
                <a:latin typeface="Lakeside"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TILFØJE UNDERTITEL</a:t>
            </a:r>
          </a:p>
        </p:txBody>
      </p:sp>
      <p:sp>
        <p:nvSpPr>
          <p:cNvPr id="7" name="Pladsholder til dato 3">
            <a:extLst>
              <a:ext uri="{FF2B5EF4-FFF2-40B4-BE49-F238E27FC236}">
                <a16:creationId xmlns:a16="http://schemas.microsoft.com/office/drawing/2014/main" id="{3C57E0C9-A7CE-65B0-DFB5-13709ED31955}"/>
              </a:ext>
            </a:extLst>
          </p:cNvPr>
          <p:cNvSpPr>
            <a:spLocks noGrp="1"/>
          </p:cNvSpPr>
          <p:nvPr>
            <p:ph type="dt" sz="half" idx="2"/>
          </p:nvPr>
        </p:nvSpPr>
        <p:spPr>
          <a:xfrm>
            <a:off x="8610600" y="6356349"/>
            <a:ext cx="2743200" cy="365125"/>
          </a:xfrm>
          <a:prstGeom prst="rect">
            <a:avLst/>
          </a:prstGeom>
        </p:spPr>
        <p:txBody>
          <a:bodyPr vert="horz" lIns="91440" tIns="45720" rIns="91440" bIns="45720" rtlCol="0" anchor="ctr"/>
          <a:lstStyle>
            <a:lvl1pPr algn="r">
              <a:defRPr sz="1200" b="0" i="0">
                <a:solidFill>
                  <a:schemeClr val="tx1"/>
                </a:solidFill>
                <a:latin typeface="Source Sans Pro Light" panose="020B0503030403020204" pitchFamily="34" charset="0"/>
              </a:defRPr>
            </a:lvl1pPr>
          </a:lstStyle>
          <a:p>
            <a:fld id="{16A85A08-128B-6448-BD49-DCDF1DAD567E}" type="datetime1">
              <a:rPr lang="da-DK" smtClean="0"/>
              <a:pPr/>
              <a:t>13-01-2025</a:t>
            </a:fld>
            <a:endParaRPr lang="da-DK"/>
          </a:p>
        </p:txBody>
      </p:sp>
      <p:sp>
        <p:nvSpPr>
          <p:cNvPr id="8" name="Pladsholder til sidefod 4">
            <a:extLst>
              <a:ext uri="{FF2B5EF4-FFF2-40B4-BE49-F238E27FC236}">
                <a16:creationId xmlns:a16="http://schemas.microsoft.com/office/drawing/2014/main" id="{EEE9E48B-A494-5AF4-8F50-1F5BE7BFAE7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solidFill>
                <a:latin typeface="Source Sans Pro Light" panose="020B0503030403020204" pitchFamily="34" charset="0"/>
              </a:defRPr>
            </a:lvl1pPr>
          </a:lstStyle>
          <a:p>
            <a:endParaRPr lang="da-DK"/>
          </a:p>
        </p:txBody>
      </p:sp>
      <p:sp>
        <p:nvSpPr>
          <p:cNvPr id="11" name="Pladsholder til slidenummer 5">
            <a:extLst>
              <a:ext uri="{FF2B5EF4-FFF2-40B4-BE49-F238E27FC236}">
                <a16:creationId xmlns:a16="http://schemas.microsoft.com/office/drawing/2014/main" id="{E36257B3-D6BE-E0C5-BB48-BF5B380B7FE9}"/>
              </a:ext>
            </a:extLst>
          </p:cNvPr>
          <p:cNvSpPr>
            <a:spLocks noGrp="1"/>
          </p:cNvSpPr>
          <p:nvPr>
            <p:ph type="sldNum" sz="quarter" idx="4"/>
          </p:nvPr>
        </p:nvSpPr>
        <p:spPr>
          <a:xfrm>
            <a:off x="838200" y="6356349"/>
            <a:ext cx="2743200" cy="365125"/>
          </a:xfrm>
          <a:prstGeom prst="rect">
            <a:avLst/>
          </a:prstGeom>
        </p:spPr>
        <p:txBody>
          <a:bodyPr vert="horz" lIns="91440" tIns="45720" rIns="91440" bIns="45720" rtlCol="0" anchor="ctr"/>
          <a:lstStyle>
            <a:lvl1pPr algn="l">
              <a:defRPr sz="1200" b="0" i="0">
                <a:solidFill>
                  <a:schemeClr val="tx1"/>
                </a:solidFill>
                <a:latin typeface="Source Sans Pro Light" panose="020B0503030403020204" pitchFamily="34" charset="0"/>
              </a:defRPr>
            </a:lvl1pPr>
          </a:lstStyle>
          <a:p>
            <a:fld id="{7D837630-3187-7241-B95A-374348EA50A2}" type="slidenum">
              <a:rPr lang="da-DK" smtClean="0"/>
              <a:pPr/>
              <a:t>‹nr.›</a:t>
            </a:fld>
            <a:endParaRPr lang="da-DK"/>
          </a:p>
        </p:txBody>
      </p:sp>
    </p:spTree>
    <p:extLst>
      <p:ext uri="{BB962C8B-B14F-4D97-AF65-F5344CB8AC3E}">
        <p14:creationId xmlns:p14="http://schemas.microsoft.com/office/powerpoint/2010/main" val="150352764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el og indho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32058E-78E5-304A-B569-48C8D1463965}"/>
              </a:ext>
            </a:extLst>
          </p:cNvPr>
          <p:cNvSpPr>
            <a:spLocks noGrp="1"/>
          </p:cNvSpPr>
          <p:nvPr>
            <p:ph type="title" hasCustomPrompt="1"/>
          </p:nvPr>
        </p:nvSpPr>
        <p:spPr>
          <a:xfrm>
            <a:off x="838200" y="136525"/>
            <a:ext cx="10515600" cy="1109775"/>
          </a:xfrm>
        </p:spPr>
        <p:txBody>
          <a:bodyPr anchor="b"/>
          <a:lstStyle>
            <a:lvl1pPr>
              <a:defRPr>
                <a:solidFill>
                  <a:schemeClr val="tx1"/>
                </a:solidFill>
              </a:defRPr>
            </a:lvl1pPr>
          </a:lstStyle>
          <a:p>
            <a:r>
              <a:rPr lang="da-DK"/>
              <a:t>KLIK FOR AT TILFØJE TITEL</a:t>
            </a:r>
          </a:p>
        </p:txBody>
      </p:sp>
      <p:sp>
        <p:nvSpPr>
          <p:cNvPr id="8" name="Pladsholder til tekst 2">
            <a:extLst>
              <a:ext uri="{FF2B5EF4-FFF2-40B4-BE49-F238E27FC236}">
                <a16:creationId xmlns:a16="http://schemas.microsoft.com/office/drawing/2014/main" id="{63199A4E-4002-8545-96A7-BA13F7C4970D}"/>
              </a:ext>
            </a:extLst>
          </p:cNvPr>
          <p:cNvSpPr>
            <a:spLocks noGrp="1"/>
          </p:cNvSpPr>
          <p:nvPr>
            <p:ph type="body" idx="1"/>
          </p:nvPr>
        </p:nvSpPr>
        <p:spPr>
          <a:xfrm>
            <a:off x="839788" y="1402228"/>
            <a:ext cx="10514012" cy="4823387"/>
          </a:xfrm>
        </p:spPr>
        <p:txBody>
          <a:bodyPr anchor="t">
            <a:normAutofit/>
          </a:bodyPr>
          <a:lstStyle>
            <a:lvl1pPr marL="171450" indent="-171450">
              <a:buFont typeface="Arial" panose="020B0604020202020204" pitchFamily="34" charset="0"/>
              <a:buChar char="•"/>
              <a:defRPr sz="2800" b="0" i="0">
                <a:solidFill>
                  <a:schemeClr val="tx1"/>
                </a:solidFill>
                <a:latin typeface="Source Sans Pro Light" panose="020B0403030403020204" pitchFamily="34" charset="0"/>
                <a:ea typeface="Source Serif Pro Light" panose="02040303050405020204" pitchFamily="18" charset="0"/>
              </a:defRPr>
            </a:lvl1pPr>
            <a:lvl2pPr marL="800100" indent="-342900">
              <a:buFont typeface="Arial" panose="020B0604020202020204" pitchFamily="34" charset="0"/>
              <a:buChar char="•"/>
              <a:defRPr sz="2400" b="0" i="0">
                <a:latin typeface="Source Sans Pro Light" panose="020B0403030403020204" pitchFamily="34" charset="0"/>
                <a:ea typeface="Source Serif Pro Light" panose="02040303050405020204" pitchFamily="18" charset="0"/>
              </a:defRPr>
            </a:lvl2pPr>
            <a:lvl3pPr marL="1200150" indent="-285750">
              <a:buFont typeface="Arial" panose="020B0604020202020204" pitchFamily="34" charset="0"/>
              <a:buChar char="•"/>
              <a:defRPr sz="2000" b="0" i="0">
                <a:latin typeface="Source Sans Pro Light" panose="020B0403030403020204" pitchFamily="34" charset="0"/>
                <a:ea typeface="Source Serif Pro Light" panose="02040303050405020204" pitchFamily="18" charset="0"/>
              </a:defRPr>
            </a:lvl3pPr>
            <a:lvl4pPr marL="1657350" indent="-285750">
              <a:buFont typeface="Arial" panose="020B0604020202020204" pitchFamily="34" charset="0"/>
              <a:buChar char="•"/>
              <a:defRPr sz="1800" b="0" i="0">
                <a:latin typeface="Source Sans Pro Light" panose="020B0403030403020204" pitchFamily="34" charset="0"/>
                <a:ea typeface="Source Serif Pro Light" panose="02040303050405020204" pitchFamily="18" charset="0"/>
              </a:defRPr>
            </a:lvl4pPr>
            <a:lvl5pPr marL="2114550" indent="-285750">
              <a:buFont typeface="Arial" panose="020B0604020202020204" pitchFamily="34" charset="0"/>
              <a:buChar char="•"/>
              <a:defRPr sz="1800" b="0" i="0">
                <a:latin typeface="Source Sans Pro Light" panose="020B0403030403020204" pitchFamily="34" charset="0"/>
                <a:ea typeface="Source Serif Pro Light" panose="02040303050405020204"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dato 3">
            <a:extLst>
              <a:ext uri="{FF2B5EF4-FFF2-40B4-BE49-F238E27FC236}">
                <a16:creationId xmlns:a16="http://schemas.microsoft.com/office/drawing/2014/main" id="{0640EB44-0BC1-96B7-7D51-DF1588540B19}"/>
              </a:ext>
            </a:extLst>
          </p:cNvPr>
          <p:cNvSpPr>
            <a:spLocks noGrp="1"/>
          </p:cNvSpPr>
          <p:nvPr>
            <p:ph type="dt" sz="half" idx="2"/>
          </p:nvPr>
        </p:nvSpPr>
        <p:spPr>
          <a:xfrm>
            <a:off x="8610600" y="6356349"/>
            <a:ext cx="2743200" cy="365125"/>
          </a:xfrm>
          <a:prstGeom prst="rect">
            <a:avLst/>
          </a:prstGeom>
        </p:spPr>
        <p:txBody>
          <a:bodyPr vert="horz" lIns="91440" tIns="45720" rIns="91440" bIns="45720" rtlCol="0" anchor="ctr"/>
          <a:lstStyle>
            <a:lvl1pPr algn="r">
              <a:defRPr sz="1200" b="0" i="0">
                <a:solidFill>
                  <a:schemeClr val="tx1"/>
                </a:solidFill>
                <a:latin typeface="Source Sans Pro Light" panose="020B0503030403020204" pitchFamily="34" charset="0"/>
              </a:defRPr>
            </a:lvl1pPr>
          </a:lstStyle>
          <a:p>
            <a:fld id="{16A85A08-128B-6448-BD49-DCDF1DAD567E}" type="datetime1">
              <a:rPr lang="da-DK" smtClean="0"/>
              <a:pPr/>
              <a:t>13-01-2025</a:t>
            </a:fld>
            <a:endParaRPr lang="da-DK"/>
          </a:p>
        </p:txBody>
      </p:sp>
      <p:sp>
        <p:nvSpPr>
          <p:cNvPr id="7" name="Pladsholder til sidefod 4">
            <a:extLst>
              <a:ext uri="{FF2B5EF4-FFF2-40B4-BE49-F238E27FC236}">
                <a16:creationId xmlns:a16="http://schemas.microsoft.com/office/drawing/2014/main" id="{E962852D-5574-397A-4EAE-6D807C1F84C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solidFill>
                <a:latin typeface="Source Sans Pro Light" panose="020B0503030403020204" pitchFamily="34" charset="0"/>
              </a:defRPr>
            </a:lvl1pPr>
          </a:lstStyle>
          <a:p>
            <a:endParaRPr lang="da-DK"/>
          </a:p>
        </p:txBody>
      </p:sp>
      <p:sp>
        <p:nvSpPr>
          <p:cNvPr id="9" name="Pladsholder til slidenummer 5">
            <a:extLst>
              <a:ext uri="{FF2B5EF4-FFF2-40B4-BE49-F238E27FC236}">
                <a16:creationId xmlns:a16="http://schemas.microsoft.com/office/drawing/2014/main" id="{FDAF8B9D-F30F-A120-9132-C519185E89DD}"/>
              </a:ext>
            </a:extLst>
          </p:cNvPr>
          <p:cNvSpPr>
            <a:spLocks noGrp="1"/>
          </p:cNvSpPr>
          <p:nvPr>
            <p:ph type="sldNum" sz="quarter" idx="4"/>
          </p:nvPr>
        </p:nvSpPr>
        <p:spPr>
          <a:xfrm>
            <a:off x="838200" y="6356349"/>
            <a:ext cx="2743200" cy="365125"/>
          </a:xfrm>
          <a:prstGeom prst="rect">
            <a:avLst/>
          </a:prstGeom>
        </p:spPr>
        <p:txBody>
          <a:bodyPr vert="horz" lIns="91440" tIns="45720" rIns="91440" bIns="45720" rtlCol="0" anchor="ctr"/>
          <a:lstStyle>
            <a:lvl1pPr algn="l">
              <a:defRPr sz="1200" b="0" i="0">
                <a:solidFill>
                  <a:schemeClr val="tx1"/>
                </a:solidFill>
                <a:latin typeface="Source Sans Pro Light" panose="020B0503030403020204" pitchFamily="34" charset="0"/>
              </a:defRPr>
            </a:lvl1pPr>
          </a:lstStyle>
          <a:p>
            <a:fld id="{7D837630-3187-7241-B95A-374348EA50A2}" type="slidenum">
              <a:rPr lang="da-DK" smtClean="0"/>
              <a:pPr/>
              <a:t>‹nr.›</a:t>
            </a:fld>
            <a:endParaRPr lang="da-DK"/>
          </a:p>
        </p:txBody>
      </p:sp>
    </p:spTree>
    <p:extLst>
      <p:ext uri="{BB962C8B-B14F-4D97-AF65-F5344CB8AC3E}">
        <p14:creationId xmlns:p14="http://schemas.microsoft.com/office/powerpoint/2010/main" val="382923530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Over- og under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F9F2DC9-45D7-C34A-A823-36BA8A57C245}"/>
              </a:ext>
            </a:extLst>
          </p:cNvPr>
          <p:cNvSpPr>
            <a:spLocks noGrp="1"/>
          </p:cNvSpPr>
          <p:nvPr>
            <p:ph type="title" hasCustomPrompt="1"/>
          </p:nvPr>
        </p:nvSpPr>
        <p:spPr>
          <a:xfrm>
            <a:off x="838200" y="123078"/>
            <a:ext cx="10515600" cy="1206594"/>
          </a:xfrm>
        </p:spPr>
        <p:txBody>
          <a:bodyPr anchor="b">
            <a:normAutofit/>
          </a:bodyPr>
          <a:lstStyle>
            <a:lvl1pPr>
              <a:defRPr sz="4400">
                <a:solidFill>
                  <a:schemeClr val="tx1"/>
                </a:solidFill>
              </a:defRPr>
            </a:lvl1pPr>
          </a:lstStyle>
          <a:p>
            <a:r>
              <a:rPr lang="da-DK"/>
              <a:t>KLIK FOR AT TILFØJE TITEL</a:t>
            </a:r>
          </a:p>
        </p:txBody>
      </p:sp>
      <p:sp>
        <p:nvSpPr>
          <p:cNvPr id="3" name="Pladsholder til indhold 2">
            <a:extLst>
              <a:ext uri="{FF2B5EF4-FFF2-40B4-BE49-F238E27FC236}">
                <a16:creationId xmlns:a16="http://schemas.microsoft.com/office/drawing/2014/main" id="{5D557354-9761-7049-B248-C1914225FDBD}"/>
              </a:ext>
            </a:extLst>
          </p:cNvPr>
          <p:cNvSpPr>
            <a:spLocks noGrp="1"/>
          </p:cNvSpPr>
          <p:nvPr>
            <p:ph idx="1"/>
          </p:nvPr>
        </p:nvSpPr>
        <p:spPr>
          <a:xfrm>
            <a:off x="838200" y="1988820"/>
            <a:ext cx="10515600" cy="4236795"/>
          </a:xfrm>
        </p:spPr>
        <p:txBody>
          <a:bodyPr>
            <a:normAutofit/>
          </a:bodyPr>
          <a:lstStyle>
            <a:lvl1pPr marL="0" indent="0">
              <a:buClr>
                <a:schemeClr val="tx1">
                  <a:lumMod val="85000"/>
                  <a:lumOff val="15000"/>
                </a:schemeClr>
              </a:buClr>
              <a:buSzPct val="80000"/>
              <a:buFont typeface="Arial" panose="020B0604020202020204" pitchFamily="34" charset="0"/>
              <a:buNone/>
              <a:defRPr sz="2800">
                <a:solidFill>
                  <a:schemeClr val="tx1"/>
                </a:solidFill>
              </a:defRPr>
            </a:lvl1pPr>
            <a:lvl2pPr marL="685800" indent="-228600">
              <a:buClr>
                <a:schemeClr val="tx1">
                  <a:lumMod val="85000"/>
                  <a:lumOff val="15000"/>
                </a:schemeClr>
              </a:buClr>
              <a:buSzPct val="80000"/>
              <a:buFont typeface="Arial" panose="020B0604020202020204" pitchFamily="34" charset="0"/>
              <a:buChar char="•"/>
              <a:defRPr/>
            </a:lvl2pPr>
            <a:lvl3pPr marL="1143000" indent="-228600">
              <a:buClr>
                <a:schemeClr val="tx1">
                  <a:lumMod val="85000"/>
                  <a:lumOff val="15000"/>
                </a:schemeClr>
              </a:buClr>
              <a:buSzPct val="80000"/>
              <a:buFont typeface="Arial" panose="020B0604020202020204" pitchFamily="34" charset="0"/>
              <a:buChar char="•"/>
              <a:defRPr/>
            </a:lvl3pPr>
            <a:lvl4pPr marL="1600200" indent="-228600">
              <a:buClr>
                <a:schemeClr val="tx1">
                  <a:lumMod val="85000"/>
                  <a:lumOff val="15000"/>
                </a:schemeClr>
              </a:buClr>
              <a:buSzPct val="80000"/>
              <a:buFont typeface="Arial" panose="020B0604020202020204" pitchFamily="34" charset="0"/>
              <a:buChar char="•"/>
              <a:defRPr/>
            </a:lvl4pPr>
            <a:lvl5pPr marL="2057400" indent="-228600">
              <a:buClr>
                <a:schemeClr val="tx1">
                  <a:lumMod val="85000"/>
                  <a:lumOff val="15000"/>
                </a:schemeClr>
              </a:buClr>
              <a:buSzPct val="80000"/>
              <a:buFont typeface="Arial" panose="020B0604020202020204" pitchFamily="34" charset="0"/>
              <a:buChar char="•"/>
              <a:defRPr/>
            </a:lvl5pPr>
          </a:lstStyle>
          <a:p>
            <a:pPr lvl="0"/>
            <a:endParaRPr lang="da-DK"/>
          </a:p>
        </p:txBody>
      </p:sp>
      <p:sp>
        <p:nvSpPr>
          <p:cNvPr id="10" name="Pladsholder til tekst 9">
            <a:extLst>
              <a:ext uri="{FF2B5EF4-FFF2-40B4-BE49-F238E27FC236}">
                <a16:creationId xmlns:a16="http://schemas.microsoft.com/office/drawing/2014/main" id="{2746045D-663B-3E45-AEF0-741AA78C1C81}"/>
              </a:ext>
            </a:extLst>
          </p:cNvPr>
          <p:cNvSpPr>
            <a:spLocks noGrp="1"/>
          </p:cNvSpPr>
          <p:nvPr>
            <p:ph type="body" sz="quarter" idx="13" hasCustomPrompt="1"/>
          </p:nvPr>
        </p:nvSpPr>
        <p:spPr>
          <a:xfrm>
            <a:off x="838200" y="1395413"/>
            <a:ext cx="10515600" cy="512762"/>
          </a:xfrm>
        </p:spPr>
        <p:txBody>
          <a:bodyPr>
            <a:normAutofit/>
          </a:bodyPr>
          <a:lstStyle>
            <a:lvl1pPr marL="0" indent="0">
              <a:buNone/>
              <a:defRPr sz="2800" b="0" i="0">
                <a:solidFill>
                  <a:schemeClr val="tx1"/>
                </a:solidFill>
                <a:latin typeface="Lakeside" pitchFamily="2" charset="77"/>
              </a:defRPr>
            </a:lvl1pPr>
            <a:lvl2pPr marL="457200" indent="0">
              <a:buNone/>
              <a:defRPr/>
            </a:lvl2pPr>
          </a:lstStyle>
          <a:p>
            <a:pPr lvl="0"/>
            <a:r>
              <a:rPr lang="da-DK"/>
              <a:t>KLIK FOR AT TILFØJE UNDERTITEL</a:t>
            </a:r>
          </a:p>
        </p:txBody>
      </p:sp>
      <p:sp>
        <p:nvSpPr>
          <p:cNvPr id="7" name="Pladsholder til dato 3">
            <a:extLst>
              <a:ext uri="{FF2B5EF4-FFF2-40B4-BE49-F238E27FC236}">
                <a16:creationId xmlns:a16="http://schemas.microsoft.com/office/drawing/2014/main" id="{58163CB7-9889-7F42-E4D3-2120E95EE894}"/>
              </a:ext>
            </a:extLst>
          </p:cNvPr>
          <p:cNvSpPr>
            <a:spLocks noGrp="1"/>
          </p:cNvSpPr>
          <p:nvPr>
            <p:ph type="dt" sz="half" idx="2"/>
          </p:nvPr>
        </p:nvSpPr>
        <p:spPr>
          <a:xfrm>
            <a:off x="8610600" y="6356349"/>
            <a:ext cx="2743200" cy="365125"/>
          </a:xfrm>
          <a:prstGeom prst="rect">
            <a:avLst/>
          </a:prstGeom>
        </p:spPr>
        <p:txBody>
          <a:bodyPr vert="horz" lIns="91440" tIns="45720" rIns="91440" bIns="45720" rtlCol="0" anchor="ctr"/>
          <a:lstStyle>
            <a:lvl1pPr algn="r">
              <a:defRPr sz="1200" b="0" i="0">
                <a:solidFill>
                  <a:schemeClr val="tx1"/>
                </a:solidFill>
                <a:latin typeface="Source Sans Pro Light" panose="020B0503030403020204" pitchFamily="34" charset="0"/>
              </a:defRPr>
            </a:lvl1pPr>
          </a:lstStyle>
          <a:p>
            <a:fld id="{16A85A08-128B-6448-BD49-DCDF1DAD567E}" type="datetime1">
              <a:rPr lang="da-DK" smtClean="0"/>
              <a:pPr/>
              <a:t>13-01-2025</a:t>
            </a:fld>
            <a:endParaRPr lang="da-DK"/>
          </a:p>
        </p:txBody>
      </p:sp>
      <p:sp>
        <p:nvSpPr>
          <p:cNvPr id="8" name="Pladsholder til sidefod 4">
            <a:extLst>
              <a:ext uri="{FF2B5EF4-FFF2-40B4-BE49-F238E27FC236}">
                <a16:creationId xmlns:a16="http://schemas.microsoft.com/office/drawing/2014/main" id="{F4859367-4533-CECF-60E6-D299114BE34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solidFill>
                <a:latin typeface="Source Sans Pro Light" panose="020B0503030403020204" pitchFamily="34" charset="0"/>
              </a:defRPr>
            </a:lvl1pPr>
          </a:lstStyle>
          <a:p>
            <a:endParaRPr lang="da-DK"/>
          </a:p>
        </p:txBody>
      </p:sp>
      <p:sp>
        <p:nvSpPr>
          <p:cNvPr id="9" name="Pladsholder til slidenummer 5">
            <a:extLst>
              <a:ext uri="{FF2B5EF4-FFF2-40B4-BE49-F238E27FC236}">
                <a16:creationId xmlns:a16="http://schemas.microsoft.com/office/drawing/2014/main" id="{48A14430-EDA4-9FE1-3041-100D6E11B9EA}"/>
              </a:ext>
            </a:extLst>
          </p:cNvPr>
          <p:cNvSpPr>
            <a:spLocks noGrp="1"/>
          </p:cNvSpPr>
          <p:nvPr>
            <p:ph type="sldNum" sz="quarter" idx="4"/>
          </p:nvPr>
        </p:nvSpPr>
        <p:spPr>
          <a:xfrm>
            <a:off x="838200" y="6356349"/>
            <a:ext cx="2743200" cy="365125"/>
          </a:xfrm>
          <a:prstGeom prst="rect">
            <a:avLst/>
          </a:prstGeom>
        </p:spPr>
        <p:txBody>
          <a:bodyPr vert="horz" lIns="91440" tIns="45720" rIns="91440" bIns="45720" rtlCol="0" anchor="ctr"/>
          <a:lstStyle>
            <a:lvl1pPr algn="l">
              <a:defRPr sz="1200" b="0" i="0">
                <a:solidFill>
                  <a:schemeClr val="tx1"/>
                </a:solidFill>
                <a:latin typeface="Source Sans Pro Light" panose="020B0503030403020204" pitchFamily="34" charset="0"/>
              </a:defRPr>
            </a:lvl1pPr>
          </a:lstStyle>
          <a:p>
            <a:fld id="{7D837630-3187-7241-B95A-374348EA50A2}" type="slidenum">
              <a:rPr lang="da-DK" smtClean="0"/>
              <a:pPr/>
              <a:t>‹nr.›</a:t>
            </a:fld>
            <a:endParaRPr lang="da-DK"/>
          </a:p>
        </p:txBody>
      </p:sp>
    </p:spTree>
    <p:extLst>
      <p:ext uri="{BB962C8B-B14F-4D97-AF65-F5344CB8AC3E}">
        <p14:creationId xmlns:p14="http://schemas.microsoft.com/office/powerpoint/2010/main" val="322283652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2D7986A-D33F-BE40-BFEC-9E204E0672C7}"/>
              </a:ext>
            </a:extLst>
          </p:cNvPr>
          <p:cNvSpPr>
            <a:spLocks noGrp="1"/>
          </p:cNvSpPr>
          <p:nvPr>
            <p:ph type="title" hasCustomPrompt="1"/>
          </p:nvPr>
        </p:nvSpPr>
        <p:spPr>
          <a:xfrm>
            <a:off x="831850" y="1709738"/>
            <a:ext cx="10515600" cy="2852737"/>
          </a:xfrm>
        </p:spPr>
        <p:txBody>
          <a:bodyPr anchor="b">
            <a:normAutofit/>
          </a:bodyPr>
          <a:lstStyle>
            <a:lvl1pPr>
              <a:defRPr sz="6000">
                <a:solidFill>
                  <a:schemeClr val="tx1"/>
                </a:solidFill>
              </a:defRPr>
            </a:lvl1pPr>
          </a:lstStyle>
          <a:p>
            <a:r>
              <a:rPr lang="da-DK"/>
              <a:t>KLIK FOR AT TILFØJE TITEL</a:t>
            </a:r>
          </a:p>
        </p:txBody>
      </p:sp>
      <p:sp>
        <p:nvSpPr>
          <p:cNvPr id="3" name="Pladsholder til tekst 2">
            <a:extLst>
              <a:ext uri="{FF2B5EF4-FFF2-40B4-BE49-F238E27FC236}">
                <a16:creationId xmlns:a16="http://schemas.microsoft.com/office/drawing/2014/main" id="{FAC81B80-0D04-FD45-9CB8-ECA2F2C185C1}"/>
              </a:ext>
            </a:extLst>
          </p:cNvPr>
          <p:cNvSpPr>
            <a:spLocks noGrp="1"/>
          </p:cNvSpPr>
          <p:nvPr>
            <p:ph type="body" idx="1" hasCustomPrompt="1"/>
          </p:nvPr>
        </p:nvSpPr>
        <p:spPr>
          <a:xfrm>
            <a:off x="831850" y="4722606"/>
            <a:ext cx="10515600" cy="1367043"/>
          </a:xfrm>
        </p:spPr>
        <p:txBody>
          <a:bodyPr>
            <a:normAutofit/>
          </a:bodyPr>
          <a:lstStyle>
            <a:lvl1pPr marL="0" indent="0">
              <a:buNone/>
              <a:defRPr sz="3500">
                <a:solidFill>
                  <a:schemeClr val="tx1"/>
                </a:solidFill>
                <a:latin typeface="Lakeside"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TILFØJE UNDERTITEL</a:t>
            </a:r>
          </a:p>
        </p:txBody>
      </p:sp>
      <p:sp>
        <p:nvSpPr>
          <p:cNvPr id="7" name="Pladsholder til dato 3">
            <a:extLst>
              <a:ext uri="{FF2B5EF4-FFF2-40B4-BE49-F238E27FC236}">
                <a16:creationId xmlns:a16="http://schemas.microsoft.com/office/drawing/2014/main" id="{EB0B65CE-250F-8A03-1C45-5E641192F29F}"/>
              </a:ext>
            </a:extLst>
          </p:cNvPr>
          <p:cNvSpPr>
            <a:spLocks noGrp="1"/>
          </p:cNvSpPr>
          <p:nvPr>
            <p:ph type="dt" sz="half" idx="2"/>
          </p:nvPr>
        </p:nvSpPr>
        <p:spPr>
          <a:xfrm>
            <a:off x="8610600" y="6356349"/>
            <a:ext cx="2743200" cy="365125"/>
          </a:xfrm>
          <a:prstGeom prst="rect">
            <a:avLst/>
          </a:prstGeom>
        </p:spPr>
        <p:txBody>
          <a:bodyPr vert="horz" lIns="91440" tIns="45720" rIns="91440" bIns="45720" rtlCol="0" anchor="ctr"/>
          <a:lstStyle>
            <a:lvl1pPr algn="r">
              <a:defRPr sz="1200" b="0" i="0">
                <a:solidFill>
                  <a:schemeClr val="tx1"/>
                </a:solidFill>
                <a:latin typeface="Source Sans Pro Light" panose="020B0503030403020204" pitchFamily="34" charset="0"/>
              </a:defRPr>
            </a:lvl1pPr>
          </a:lstStyle>
          <a:p>
            <a:fld id="{16A85A08-128B-6448-BD49-DCDF1DAD567E}" type="datetime1">
              <a:rPr lang="da-DK" smtClean="0"/>
              <a:pPr/>
              <a:t>13-01-2025</a:t>
            </a:fld>
            <a:endParaRPr lang="da-DK"/>
          </a:p>
        </p:txBody>
      </p:sp>
      <p:sp>
        <p:nvSpPr>
          <p:cNvPr id="8" name="Pladsholder til sidefod 4">
            <a:extLst>
              <a:ext uri="{FF2B5EF4-FFF2-40B4-BE49-F238E27FC236}">
                <a16:creationId xmlns:a16="http://schemas.microsoft.com/office/drawing/2014/main" id="{4EED4928-4BA4-E151-D88D-F7A6F12BAF6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solidFill>
                <a:latin typeface="Source Sans Pro Light" panose="020B0503030403020204" pitchFamily="34" charset="0"/>
              </a:defRPr>
            </a:lvl1pPr>
          </a:lstStyle>
          <a:p>
            <a:endParaRPr lang="da-DK"/>
          </a:p>
        </p:txBody>
      </p:sp>
      <p:sp>
        <p:nvSpPr>
          <p:cNvPr id="12" name="Pladsholder til slidenummer 5">
            <a:extLst>
              <a:ext uri="{FF2B5EF4-FFF2-40B4-BE49-F238E27FC236}">
                <a16:creationId xmlns:a16="http://schemas.microsoft.com/office/drawing/2014/main" id="{4CD24F27-7CFA-45B1-EF96-2ED1E483275B}"/>
              </a:ext>
            </a:extLst>
          </p:cNvPr>
          <p:cNvSpPr>
            <a:spLocks noGrp="1"/>
          </p:cNvSpPr>
          <p:nvPr>
            <p:ph type="sldNum" sz="quarter" idx="4"/>
          </p:nvPr>
        </p:nvSpPr>
        <p:spPr>
          <a:xfrm>
            <a:off x="838200" y="6356349"/>
            <a:ext cx="2743200" cy="365125"/>
          </a:xfrm>
          <a:prstGeom prst="rect">
            <a:avLst/>
          </a:prstGeom>
        </p:spPr>
        <p:txBody>
          <a:bodyPr vert="horz" lIns="91440" tIns="45720" rIns="91440" bIns="45720" rtlCol="0" anchor="ctr"/>
          <a:lstStyle>
            <a:lvl1pPr algn="l">
              <a:defRPr sz="1200" b="0" i="0">
                <a:solidFill>
                  <a:schemeClr val="tx1"/>
                </a:solidFill>
                <a:latin typeface="Source Sans Pro Light" panose="020B0503030403020204" pitchFamily="34" charset="0"/>
              </a:defRPr>
            </a:lvl1pPr>
          </a:lstStyle>
          <a:p>
            <a:fld id="{7D837630-3187-7241-B95A-374348EA50A2}" type="slidenum">
              <a:rPr lang="da-DK" smtClean="0"/>
              <a:pPr/>
              <a:t>‹nr.›</a:t>
            </a:fld>
            <a:endParaRPr lang="da-DK"/>
          </a:p>
        </p:txBody>
      </p:sp>
    </p:spTree>
    <p:extLst>
      <p:ext uri="{BB962C8B-B14F-4D97-AF65-F5344CB8AC3E}">
        <p14:creationId xmlns:p14="http://schemas.microsoft.com/office/powerpoint/2010/main" val="206804911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Lakeside_Afsnitsoverskrift2">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2D7986A-D33F-BE40-BFEC-9E204E0672C7}"/>
              </a:ext>
            </a:extLst>
          </p:cNvPr>
          <p:cNvSpPr>
            <a:spLocks noGrp="1"/>
          </p:cNvSpPr>
          <p:nvPr>
            <p:ph type="title" hasCustomPrompt="1"/>
          </p:nvPr>
        </p:nvSpPr>
        <p:spPr>
          <a:xfrm>
            <a:off x="838200" y="1107576"/>
            <a:ext cx="4378977" cy="2398799"/>
          </a:xfrm>
        </p:spPr>
        <p:txBody>
          <a:bodyPr anchor="b">
            <a:normAutofit/>
          </a:bodyPr>
          <a:lstStyle>
            <a:lvl1pPr>
              <a:defRPr sz="5500">
                <a:solidFill>
                  <a:schemeClr val="tx1"/>
                </a:solidFill>
              </a:defRPr>
            </a:lvl1pPr>
          </a:lstStyle>
          <a:p>
            <a:r>
              <a:rPr lang="da-DK"/>
              <a:t>KLIK FOR AT TILFØJE TITEL</a:t>
            </a:r>
          </a:p>
        </p:txBody>
      </p:sp>
      <p:sp>
        <p:nvSpPr>
          <p:cNvPr id="3" name="Pladsholder til tekst 2">
            <a:extLst>
              <a:ext uri="{FF2B5EF4-FFF2-40B4-BE49-F238E27FC236}">
                <a16:creationId xmlns:a16="http://schemas.microsoft.com/office/drawing/2014/main" id="{FAC81B80-0D04-FD45-9CB8-ECA2F2C185C1}"/>
              </a:ext>
            </a:extLst>
          </p:cNvPr>
          <p:cNvSpPr>
            <a:spLocks noGrp="1"/>
          </p:cNvSpPr>
          <p:nvPr>
            <p:ph type="body" idx="1" hasCustomPrompt="1"/>
          </p:nvPr>
        </p:nvSpPr>
        <p:spPr>
          <a:xfrm>
            <a:off x="838200" y="3987302"/>
            <a:ext cx="4378977" cy="1261472"/>
          </a:xfrm>
        </p:spPr>
        <p:txBody>
          <a:bodyPr>
            <a:normAutofit/>
          </a:bodyPr>
          <a:lstStyle>
            <a:lvl1pPr marL="0" indent="0">
              <a:buNone/>
              <a:defRPr sz="3000">
                <a:solidFill>
                  <a:schemeClr val="tx1"/>
                </a:solidFill>
                <a:latin typeface="Lakeside"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TILFØJE UNDERTITEL</a:t>
            </a:r>
          </a:p>
        </p:txBody>
      </p:sp>
      <p:sp>
        <p:nvSpPr>
          <p:cNvPr id="4" name="Pladsholder til dato 3">
            <a:extLst>
              <a:ext uri="{FF2B5EF4-FFF2-40B4-BE49-F238E27FC236}">
                <a16:creationId xmlns:a16="http://schemas.microsoft.com/office/drawing/2014/main" id="{5613B060-FA5C-FECB-F69C-D08026848C3E}"/>
              </a:ext>
            </a:extLst>
          </p:cNvPr>
          <p:cNvSpPr>
            <a:spLocks noGrp="1"/>
          </p:cNvSpPr>
          <p:nvPr>
            <p:ph type="dt" sz="half" idx="2"/>
          </p:nvPr>
        </p:nvSpPr>
        <p:spPr>
          <a:xfrm>
            <a:off x="8610600" y="6356349"/>
            <a:ext cx="2743200" cy="365125"/>
          </a:xfrm>
          <a:prstGeom prst="rect">
            <a:avLst/>
          </a:prstGeom>
        </p:spPr>
        <p:txBody>
          <a:bodyPr vert="horz" lIns="91440" tIns="45720" rIns="91440" bIns="45720" rtlCol="0" anchor="ctr"/>
          <a:lstStyle>
            <a:lvl1pPr algn="r">
              <a:defRPr sz="1200" b="0" i="0">
                <a:solidFill>
                  <a:schemeClr val="tx1"/>
                </a:solidFill>
                <a:latin typeface="Source Sans Pro Light" panose="020B0503030403020204" pitchFamily="34" charset="0"/>
              </a:defRPr>
            </a:lvl1pPr>
          </a:lstStyle>
          <a:p>
            <a:fld id="{16A85A08-128B-6448-BD49-DCDF1DAD567E}" type="datetime1">
              <a:rPr lang="da-DK" smtClean="0"/>
              <a:pPr/>
              <a:t>13-01-2025</a:t>
            </a:fld>
            <a:endParaRPr lang="da-DK"/>
          </a:p>
        </p:txBody>
      </p:sp>
      <p:sp>
        <p:nvSpPr>
          <p:cNvPr id="5" name="Pladsholder til sidefod 4">
            <a:extLst>
              <a:ext uri="{FF2B5EF4-FFF2-40B4-BE49-F238E27FC236}">
                <a16:creationId xmlns:a16="http://schemas.microsoft.com/office/drawing/2014/main" id="{11D5F3DD-B2EE-AFD1-438C-A7034417F7C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solidFill>
                <a:latin typeface="Source Sans Pro Light" panose="020B0503030403020204" pitchFamily="34" charset="0"/>
              </a:defRPr>
            </a:lvl1pPr>
          </a:lstStyle>
          <a:p>
            <a:endParaRPr lang="da-DK"/>
          </a:p>
        </p:txBody>
      </p:sp>
      <p:sp>
        <p:nvSpPr>
          <p:cNvPr id="6" name="Pladsholder til slidenummer 5">
            <a:extLst>
              <a:ext uri="{FF2B5EF4-FFF2-40B4-BE49-F238E27FC236}">
                <a16:creationId xmlns:a16="http://schemas.microsoft.com/office/drawing/2014/main" id="{E34C6547-97B6-16B0-51B5-91543653B864}"/>
              </a:ext>
            </a:extLst>
          </p:cNvPr>
          <p:cNvSpPr>
            <a:spLocks noGrp="1"/>
          </p:cNvSpPr>
          <p:nvPr>
            <p:ph type="sldNum" sz="quarter" idx="4"/>
          </p:nvPr>
        </p:nvSpPr>
        <p:spPr>
          <a:xfrm>
            <a:off x="838200" y="6356349"/>
            <a:ext cx="2743200" cy="365125"/>
          </a:xfrm>
          <a:prstGeom prst="rect">
            <a:avLst/>
          </a:prstGeom>
        </p:spPr>
        <p:txBody>
          <a:bodyPr vert="horz" lIns="91440" tIns="45720" rIns="91440" bIns="45720" rtlCol="0" anchor="ctr"/>
          <a:lstStyle>
            <a:lvl1pPr algn="l">
              <a:defRPr sz="1200" b="0" i="0">
                <a:solidFill>
                  <a:schemeClr val="tx1"/>
                </a:solidFill>
                <a:latin typeface="Source Sans Pro Light" panose="020B0503030403020204" pitchFamily="34" charset="0"/>
              </a:defRPr>
            </a:lvl1pPr>
          </a:lstStyle>
          <a:p>
            <a:fld id="{7D837630-3187-7241-B95A-374348EA50A2}" type="slidenum">
              <a:rPr lang="da-DK" smtClean="0"/>
              <a:pPr/>
              <a:t>‹nr.›</a:t>
            </a:fld>
            <a:endParaRPr lang="da-DK"/>
          </a:p>
        </p:txBody>
      </p:sp>
    </p:spTree>
    <p:extLst>
      <p:ext uri="{BB962C8B-B14F-4D97-AF65-F5344CB8AC3E}">
        <p14:creationId xmlns:p14="http://schemas.microsoft.com/office/powerpoint/2010/main" val="24753494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Over- og undertitel med orange boks">
    <p:bg>
      <p:bgPr>
        <a:solidFill>
          <a:schemeClr val="bg1">
            <a:alpha val="75000"/>
          </a:schemeClr>
        </a:solidFill>
        <a:effectLst/>
      </p:bgPr>
    </p:bg>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538817E4-F4C6-DE18-7B28-64986EC18790}"/>
              </a:ext>
            </a:extLst>
          </p:cNvPr>
          <p:cNvSpPr/>
          <p:nvPr userDrawn="1"/>
        </p:nvSpPr>
        <p:spPr>
          <a:xfrm>
            <a:off x="0" y="3975153"/>
            <a:ext cx="12192000" cy="2882847"/>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a-DK" b="0" i="0">
              <a:latin typeface="Source Sans Pro Light" panose="020B0403030403020204" pitchFamily="34" charset="0"/>
            </a:endParaRPr>
          </a:p>
        </p:txBody>
      </p:sp>
      <p:sp>
        <p:nvSpPr>
          <p:cNvPr id="2" name="Titel 1">
            <a:extLst>
              <a:ext uri="{FF2B5EF4-FFF2-40B4-BE49-F238E27FC236}">
                <a16:creationId xmlns:a16="http://schemas.microsoft.com/office/drawing/2014/main" id="{A745E307-AD31-1B44-BA89-B8AE18D27EF7}"/>
              </a:ext>
            </a:extLst>
          </p:cNvPr>
          <p:cNvSpPr>
            <a:spLocks noGrp="1"/>
          </p:cNvSpPr>
          <p:nvPr>
            <p:ph type="ctrTitle" hasCustomPrompt="1"/>
          </p:nvPr>
        </p:nvSpPr>
        <p:spPr>
          <a:xfrm>
            <a:off x="838200" y="637315"/>
            <a:ext cx="9829800" cy="1798457"/>
          </a:xfrm>
        </p:spPr>
        <p:txBody>
          <a:bodyPr anchor="b">
            <a:normAutofit/>
          </a:bodyPr>
          <a:lstStyle>
            <a:lvl1pPr algn="l">
              <a:defRPr sz="6000">
                <a:solidFill>
                  <a:schemeClr val="tx1"/>
                </a:solidFill>
              </a:defRPr>
            </a:lvl1pPr>
          </a:lstStyle>
          <a:p>
            <a:r>
              <a:rPr lang="da-DK"/>
              <a:t>KLIK FOR AT TILFØJE EN TITEL</a:t>
            </a:r>
          </a:p>
        </p:txBody>
      </p:sp>
      <p:sp>
        <p:nvSpPr>
          <p:cNvPr id="3" name="Undertitel 2">
            <a:extLst>
              <a:ext uri="{FF2B5EF4-FFF2-40B4-BE49-F238E27FC236}">
                <a16:creationId xmlns:a16="http://schemas.microsoft.com/office/drawing/2014/main" id="{8FB1B3CB-C9D6-434D-8084-A4B651E43C51}"/>
              </a:ext>
            </a:extLst>
          </p:cNvPr>
          <p:cNvSpPr>
            <a:spLocks noGrp="1"/>
          </p:cNvSpPr>
          <p:nvPr>
            <p:ph type="subTitle" idx="1" hasCustomPrompt="1"/>
          </p:nvPr>
        </p:nvSpPr>
        <p:spPr>
          <a:xfrm>
            <a:off x="838200" y="2681575"/>
            <a:ext cx="9829800" cy="951424"/>
          </a:xfrm>
        </p:spPr>
        <p:txBody>
          <a:bodyPr>
            <a:noAutofit/>
          </a:bodyPr>
          <a:lstStyle>
            <a:lvl1pPr marL="0" indent="0" algn="l">
              <a:buNone/>
              <a:defRPr sz="3500" cap="all" baseline="0">
                <a:solidFill>
                  <a:schemeClr val="tx1"/>
                </a:solidFill>
                <a:latin typeface="Lakeside"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TILFØJE UNDERTITEL</a:t>
            </a:r>
          </a:p>
        </p:txBody>
      </p:sp>
      <p:sp>
        <p:nvSpPr>
          <p:cNvPr id="13" name="Pladsholder til slidenummer 6">
            <a:extLst>
              <a:ext uri="{FF2B5EF4-FFF2-40B4-BE49-F238E27FC236}">
                <a16:creationId xmlns:a16="http://schemas.microsoft.com/office/drawing/2014/main" id="{B9C536F0-8959-F84F-BCFE-4A5655C7D12E}"/>
              </a:ext>
            </a:extLst>
          </p:cNvPr>
          <p:cNvSpPr>
            <a:spLocks noGrp="1"/>
          </p:cNvSpPr>
          <p:nvPr>
            <p:ph type="sldNum" sz="quarter" idx="12"/>
          </p:nvPr>
        </p:nvSpPr>
        <p:spPr>
          <a:xfrm>
            <a:off x="838200" y="6356349"/>
            <a:ext cx="2743200" cy="365125"/>
          </a:xfrm>
          <a:prstGeom prst="rect">
            <a:avLst/>
          </a:prstGeom>
        </p:spPr>
        <p:txBody>
          <a:bodyPr/>
          <a:lstStyle>
            <a:lvl1pPr algn="l">
              <a:defRPr>
                <a:solidFill>
                  <a:schemeClr val="bg2"/>
                </a:solidFill>
              </a:defRPr>
            </a:lvl1pPr>
          </a:lstStyle>
          <a:p>
            <a:fld id="{31EE0572-11CB-2648-B42D-FC9C685CD944}" type="slidenum">
              <a:rPr lang="da-DK" smtClean="0"/>
              <a:pPr/>
              <a:t>‹nr.›</a:t>
            </a:fld>
            <a:endParaRPr lang="da-DK"/>
          </a:p>
        </p:txBody>
      </p:sp>
      <p:pic>
        <p:nvPicPr>
          <p:cNvPr id="8" name="Billede 7" descr="Et billede, der indeholder tegning&#10;&#10;Automatisk genereret beskrivelse">
            <a:extLst>
              <a:ext uri="{FF2B5EF4-FFF2-40B4-BE49-F238E27FC236}">
                <a16:creationId xmlns:a16="http://schemas.microsoft.com/office/drawing/2014/main" id="{40BF11BD-167A-AFB1-E5CE-05465785DDBF}"/>
              </a:ext>
            </a:extLst>
          </p:cNvPr>
          <p:cNvPicPr>
            <a:picLocks noChangeAspect="1"/>
          </p:cNvPicPr>
          <p:nvPr userDrawn="1"/>
        </p:nvPicPr>
        <p:blipFill>
          <a:blip r:embed="rId2"/>
          <a:stretch>
            <a:fillRect/>
          </a:stretch>
        </p:blipFill>
        <p:spPr>
          <a:xfrm>
            <a:off x="9870831" y="6295300"/>
            <a:ext cx="1639966" cy="464657"/>
          </a:xfrm>
          <a:prstGeom prst="rect">
            <a:avLst/>
          </a:prstGeom>
        </p:spPr>
      </p:pic>
      <p:pic>
        <p:nvPicPr>
          <p:cNvPr id="5" name="Billede 4">
            <a:extLst>
              <a:ext uri="{FF2B5EF4-FFF2-40B4-BE49-F238E27FC236}">
                <a16:creationId xmlns:a16="http://schemas.microsoft.com/office/drawing/2014/main" id="{E98C94BC-6BFC-DD27-85BF-D106823CFE90}"/>
              </a:ext>
            </a:extLst>
          </p:cNvPr>
          <p:cNvPicPr>
            <a:picLocks noChangeAspect="1"/>
          </p:cNvPicPr>
          <p:nvPr userDrawn="1"/>
        </p:nvPicPr>
        <p:blipFill>
          <a:blip r:embed="rId3"/>
          <a:stretch>
            <a:fillRect/>
          </a:stretch>
        </p:blipFill>
        <p:spPr>
          <a:xfrm flipV="1">
            <a:off x="-6350" y="3975153"/>
            <a:ext cx="12192000" cy="242049"/>
          </a:xfrm>
          <a:prstGeom prst="rect">
            <a:avLst/>
          </a:prstGeom>
        </p:spPr>
      </p:pic>
    </p:spTree>
    <p:extLst>
      <p:ext uri="{BB962C8B-B14F-4D97-AF65-F5344CB8AC3E}">
        <p14:creationId xmlns:p14="http://schemas.microsoft.com/office/powerpoint/2010/main" val="14439505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Lakeside_Afsnitsoverskrift3">
    <p:bg>
      <p:bgPr>
        <a:solidFill>
          <a:schemeClr val="bg1"/>
        </a:solidFill>
        <a:effectLst/>
      </p:bgPr>
    </p:bg>
    <p:spTree>
      <p:nvGrpSpPr>
        <p:cNvPr id="1" name=""/>
        <p:cNvGrpSpPr/>
        <p:nvPr/>
      </p:nvGrpSpPr>
      <p:grpSpPr>
        <a:xfrm>
          <a:off x="0" y="0"/>
          <a:ext cx="0" cy="0"/>
          <a:chOff x="0" y="0"/>
          <a:chExt cx="0" cy="0"/>
        </a:xfrm>
      </p:grpSpPr>
      <p:sp>
        <p:nvSpPr>
          <p:cNvPr id="11" name="Pladsholder til tekst 2">
            <a:extLst>
              <a:ext uri="{FF2B5EF4-FFF2-40B4-BE49-F238E27FC236}">
                <a16:creationId xmlns:a16="http://schemas.microsoft.com/office/drawing/2014/main" id="{0F3C5F06-D71D-D943-BAEA-69216337E392}"/>
              </a:ext>
            </a:extLst>
          </p:cNvPr>
          <p:cNvSpPr>
            <a:spLocks noGrp="1"/>
          </p:cNvSpPr>
          <p:nvPr>
            <p:ph type="body" idx="13" hasCustomPrompt="1"/>
          </p:nvPr>
        </p:nvSpPr>
        <p:spPr>
          <a:xfrm>
            <a:off x="6974823" y="3987302"/>
            <a:ext cx="4378977" cy="1261472"/>
          </a:xfrm>
        </p:spPr>
        <p:txBody>
          <a:bodyPr>
            <a:normAutofit/>
          </a:bodyPr>
          <a:lstStyle>
            <a:lvl1pPr marL="0" indent="0">
              <a:buNone/>
              <a:defRPr sz="3000">
                <a:solidFill>
                  <a:schemeClr val="tx1"/>
                </a:solidFill>
                <a:latin typeface="Lakeside"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TILFØJE UNDERTITEL</a:t>
            </a:r>
          </a:p>
        </p:txBody>
      </p:sp>
      <p:sp>
        <p:nvSpPr>
          <p:cNvPr id="2" name="Pladsholder til dato 3">
            <a:extLst>
              <a:ext uri="{FF2B5EF4-FFF2-40B4-BE49-F238E27FC236}">
                <a16:creationId xmlns:a16="http://schemas.microsoft.com/office/drawing/2014/main" id="{3D7D40BE-B758-C749-3388-057364FA80F7}"/>
              </a:ext>
            </a:extLst>
          </p:cNvPr>
          <p:cNvSpPr>
            <a:spLocks noGrp="1"/>
          </p:cNvSpPr>
          <p:nvPr>
            <p:ph type="dt" sz="half" idx="2"/>
          </p:nvPr>
        </p:nvSpPr>
        <p:spPr>
          <a:xfrm>
            <a:off x="8610600" y="6356349"/>
            <a:ext cx="2743200" cy="365125"/>
          </a:xfrm>
          <a:prstGeom prst="rect">
            <a:avLst/>
          </a:prstGeom>
        </p:spPr>
        <p:txBody>
          <a:bodyPr vert="horz" lIns="91440" tIns="45720" rIns="91440" bIns="45720" rtlCol="0" anchor="ctr"/>
          <a:lstStyle>
            <a:lvl1pPr algn="r">
              <a:defRPr sz="1200" b="0" i="0">
                <a:solidFill>
                  <a:schemeClr val="tx1"/>
                </a:solidFill>
                <a:latin typeface="Source Sans Pro Light" panose="020B0503030403020204" pitchFamily="34" charset="0"/>
              </a:defRPr>
            </a:lvl1pPr>
          </a:lstStyle>
          <a:p>
            <a:fld id="{16A85A08-128B-6448-BD49-DCDF1DAD567E}" type="datetime1">
              <a:rPr lang="da-DK" smtClean="0"/>
              <a:pPr/>
              <a:t>13-01-2025</a:t>
            </a:fld>
            <a:endParaRPr lang="da-DK"/>
          </a:p>
        </p:txBody>
      </p:sp>
      <p:sp>
        <p:nvSpPr>
          <p:cNvPr id="3" name="Pladsholder til sidefod 4">
            <a:extLst>
              <a:ext uri="{FF2B5EF4-FFF2-40B4-BE49-F238E27FC236}">
                <a16:creationId xmlns:a16="http://schemas.microsoft.com/office/drawing/2014/main" id="{52D3348A-D8C3-0068-F6E3-07D8D997762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solidFill>
                <a:latin typeface="Source Sans Pro Light" panose="020B0503030403020204" pitchFamily="34" charset="0"/>
              </a:defRPr>
            </a:lvl1pPr>
          </a:lstStyle>
          <a:p>
            <a:endParaRPr lang="da-DK"/>
          </a:p>
        </p:txBody>
      </p:sp>
      <p:sp>
        <p:nvSpPr>
          <p:cNvPr id="4" name="Pladsholder til slidenummer 5">
            <a:extLst>
              <a:ext uri="{FF2B5EF4-FFF2-40B4-BE49-F238E27FC236}">
                <a16:creationId xmlns:a16="http://schemas.microsoft.com/office/drawing/2014/main" id="{9E32FAB4-0D1B-B013-03C2-11CD878BF778}"/>
              </a:ext>
            </a:extLst>
          </p:cNvPr>
          <p:cNvSpPr>
            <a:spLocks noGrp="1"/>
          </p:cNvSpPr>
          <p:nvPr>
            <p:ph type="sldNum" sz="quarter" idx="4"/>
          </p:nvPr>
        </p:nvSpPr>
        <p:spPr>
          <a:xfrm>
            <a:off x="838200" y="6356349"/>
            <a:ext cx="2743200" cy="365125"/>
          </a:xfrm>
          <a:prstGeom prst="rect">
            <a:avLst/>
          </a:prstGeom>
        </p:spPr>
        <p:txBody>
          <a:bodyPr vert="horz" lIns="91440" tIns="45720" rIns="91440" bIns="45720" rtlCol="0" anchor="ctr"/>
          <a:lstStyle>
            <a:lvl1pPr algn="l">
              <a:defRPr sz="1200" b="0" i="0">
                <a:solidFill>
                  <a:schemeClr val="tx1"/>
                </a:solidFill>
                <a:latin typeface="Source Sans Pro Light" panose="020B0503030403020204" pitchFamily="34" charset="0"/>
              </a:defRPr>
            </a:lvl1pPr>
          </a:lstStyle>
          <a:p>
            <a:fld id="{7D837630-3187-7241-B95A-374348EA50A2}" type="slidenum">
              <a:rPr lang="da-DK" smtClean="0"/>
              <a:pPr/>
              <a:t>‹nr.›</a:t>
            </a:fld>
            <a:endParaRPr lang="da-DK"/>
          </a:p>
        </p:txBody>
      </p:sp>
      <p:sp>
        <p:nvSpPr>
          <p:cNvPr id="5" name="Titel 1">
            <a:extLst>
              <a:ext uri="{FF2B5EF4-FFF2-40B4-BE49-F238E27FC236}">
                <a16:creationId xmlns:a16="http://schemas.microsoft.com/office/drawing/2014/main" id="{F896EB87-522F-9171-DAB5-CED450B97EA1}"/>
              </a:ext>
            </a:extLst>
          </p:cNvPr>
          <p:cNvSpPr>
            <a:spLocks noGrp="1"/>
          </p:cNvSpPr>
          <p:nvPr>
            <p:ph type="title" hasCustomPrompt="1"/>
          </p:nvPr>
        </p:nvSpPr>
        <p:spPr>
          <a:xfrm>
            <a:off x="6974822" y="1107576"/>
            <a:ext cx="4378977" cy="2398799"/>
          </a:xfrm>
        </p:spPr>
        <p:txBody>
          <a:bodyPr anchor="b">
            <a:normAutofit/>
          </a:bodyPr>
          <a:lstStyle>
            <a:lvl1pPr>
              <a:defRPr sz="5500">
                <a:solidFill>
                  <a:schemeClr val="tx1"/>
                </a:solidFill>
              </a:defRPr>
            </a:lvl1pPr>
          </a:lstStyle>
          <a:p>
            <a:r>
              <a:rPr lang="da-DK"/>
              <a:t>KLIK FOR AT TILFØJE TITEL</a:t>
            </a:r>
          </a:p>
        </p:txBody>
      </p:sp>
    </p:spTree>
    <p:extLst>
      <p:ext uri="{BB962C8B-B14F-4D97-AF65-F5344CB8AC3E}">
        <p14:creationId xmlns:p14="http://schemas.microsoft.com/office/powerpoint/2010/main" val="25032952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F9DA14-2369-4943-B6E6-AE422956DD82}"/>
              </a:ext>
            </a:extLst>
          </p:cNvPr>
          <p:cNvSpPr>
            <a:spLocks noGrp="1"/>
          </p:cNvSpPr>
          <p:nvPr>
            <p:ph type="title" hasCustomPrompt="1"/>
          </p:nvPr>
        </p:nvSpPr>
        <p:spPr>
          <a:xfrm>
            <a:off x="838200" y="136525"/>
            <a:ext cx="10515600" cy="1131290"/>
          </a:xfrm>
        </p:spPr>
        <p:txBody>
          <a:bodyPr anchor="b"/>
          <a:lstStyle>
            <a:lvl1pPr>
              <a:defRPr>
                <a:solidFill>
                  <a:schemeClr val="tx1"/>
                </a:solidFill>
              </a:defRPr>
            </a:lvl1pPr>
          </a:lstStyle>
          <a:p>
            <a:r>
              <a:rPr lang="da-DK"/>
              <a:t>KLIK FOR AT TILFØJE TITEL</a:t>
            </a:r>
          </a:p>
        </p:txBody>
      </p:sp>
      <p:sp>
        <p:nvSpPr>
          <p:cNvPr id="3" name="Pladsholder til indhold 2">
            <a:extLst>
              <a:ext uri="{FF2B5EF4-FFF2-40B4-BE49-F238E27FC236}">
                <a16:creationId xmlns:a16="http://schemas.microsoft.com/office/drawing/2014/main" id="{5BED9314-EAD1-154F-9052-2D4E01454D31}"/>
              </a:ext>
            </a:extLst>
          </p:cNvPr>
          <p:cNvSpPr>
            <a:spLocks noGrp="1"/>
          </p:cNvSpPr>
          <p:nvPr>
            <p:ph sz="half" idx="1" hasCustomPrompt="1"/>
          </p:nvPr>
        </p:nvSpPr>
        <p:spPr>
          <a:xfrm>
            <a:off x="838200" y="1447202"/>
            <a:ext cx="5181600" cy="4729761"/>
          </a:xfrm>
        </p:spPr>
        <p:txBody>
          <a:bodyPr>
            <a:normAutofit/>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stStyle>
          <a:p>
            <a:pPr lvl="0"/>
            <a:r>
              <a:rPr lang="da-DK"/>
              <a:t>Klik for at tilføje tekst</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B2A0166D-6D24-1B40-A89A-C96A8DF51D96}"/>
              </a:ext>
            </a:extLst>
          </p:cNvPr>
          <p:cNvSpPr>
            <a:spLocks noGrp="1"/>
          </p:cNvSpPr>
          <p:nvPr>
            <p:ph sz="half" idx="2" hasCustomPrompt="1"/>
          </p:nvPr>
        </p:nvSpPr>
        <p:spPr>
          <a:xfrm>
            <a:off x="6172200" y="1447202"/>
            <a:ext cx="5181600" cy="4729761"/>
          </a:xfrm>
        </p:spPr>
        <p:txBody>
          <a:bodyPr>
            <a:normAutofit/>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stStyle>
          <a:p>
            <a:pPr lvl="0"/>
            <a:r>
              <a:rPr lang="da-DK"/>
              <a:t>Klik for at tilføje tekst</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3">
            <a:extLst>
              <a:ext uri="{FF2B5EF4-FFF2-40B4-BE49-F238E27FC236}">
                <a16:creationId xmlns:a16="http://schemas.microsoft.com/office/drawing/2014/main" id="{0D83D6EA-3632-2F6B-D31D-138AE6CC5A13}"/>
              </a:ext>
            </a:extLst>
          </p:cNvPr>
          <p:cNvSpPr>
            <a:spLocks noGrp="1"/>
          </p:cNvSpPr>
          <p:nvPr>
            <p:ph type="dt" sz="half" idx="10"/>
          </p:nvPr>
        </p:nvSpPr>
        <p:spPr>
          <a:xfrm>
            <a:off x="8610600" y="6356349"/>
            <a:ext cx="2743200" cy="365125"/>
          </a:xfrm>
          <a:prstGeom prst="rect">
            <a:avLst/>
          </a:prstGeom>
        </p:spPr>
        <p:txBody>
          <a:bodyPr vert="horz" lIns="91440" tIns="45720" rIns="91440" bIns="45720" rtlCol="0" anchor="ctr"/>
          <a:lstStyle>
            <a:lvl1pPr algn="r">
              <a:defRPr sz="1200" b="0" i="0">
                <a:solidFill>
                  <a:schemeClr val="tx1"/>
                </a:solidFill>
                <a:latin typeface="Source Sans Pro Light" panose="020B0503030403020204" pitchFamily="34" charset="0"/>
              </a:defRPr>
            </a:lvl1pPr>
          </a:lstStyle>
          <a:p>
            <a:fld id="{16A85A08-128B-6448-BD49-DCDF1DAD567E}" type="datetime1">
              <a:rPr lang="da-DK" smtClean="0"/>
              <a:pPr/>
              <a:t>13-01-2025</a:t>
            </a:fld>
            <a:endParaRPr lang="da-DK"/>
          </a:p>
        </p:txBody>
      </p:sp>
      <p:sp>
        <p:nvSpPr>
          <p:cNvPr id="6" name="Pladsholder til sidefod 4">
            <a:extLst>
              <a:ext uri="{FF2B5EF4-FFF2-40B4-BE49-F238E27FC236}">
                <a16:creationId xmlns:a16="http://schemas.microsoft.com/office/drawing/2014/main" id="{B7E1C18D-76A6-D017-32F9-C6464A99231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solidFill>
                <a:latin typeface="Source Sans Pro Light" panose="020B0503030403020204" pitchFamily="34" charset="0"/>
              </a:defRPr>
            </a:lvl1pPr>
          </a:lstStyle>
          <a:p>
            <a:endParaRPr lang="da-DK"/>
          </a:p>
        </p:txBody>
      </p:sp>
      <p:sp>
        <p:nvSpPr>
          <p:cNvPr id="7" name="Pladsholder til slidenummer 5">
            <a:extLst>
              <a:ext uri="{FF2B5EF4-FFF2-40B4-BE49-F238E27FC236}">
                <a16:creationId xmlns:a16="http://schemas.microsoft.com/office/drawing/2014/main" id="{496CCC67-FDBF-C355-7229-6A45D47900E5}"/>
              </a:ext>
            </a:extLst>
          </p:cNvPr>
          <p:cNvSpPr>
            <a:spLocks noGrp="1"/>
          </p:cNvSpPr>
          <p:nvPr>
            <p:ph type="sldNum" sz="quarter" idx="4"/>
          </p:nvPr>
        </p:nvSpPr>
        <p:spPr>
          <a:xfrm>
            <a:off x="838200" y="6356349"/>
            <a:ext cx="2743200" cy="365125"/>
          </a:xfrm>
          <a:prstGeom prst="rect">
            <a:avLst/>
          </a:prstGeom>
        </p:spPr>
        <p:txBody>
          <a:bodyPr vert="horz" lIns="91440" tIns="45720" rIns="91440" bIns="45720" rtlCol="0" anchor="ctr"/>
          <a:lstStyle>
            <a:lvl1pPr algn="r">
              <a:defRPr sz="1200" b="0" i="0">
                <a:solidFill>
                  <a:schemeClr val="tx1"/>
                </a:solidFill>
                <a:latin typeface="Source Sans Pro Light" panose="020B0503030403020204" pitchFamily="34" charset="0"/>
              </a:defRPr>
            </a:lvl1pPr>
          </a:lstStyle>
          <a:p>
            <a:pPr algn="l"/>
            <a:fld id="{7D837630-3187-7241-B95A-374348EA50A2}" type="slidenum">
              <a:rPr lang="da-DK" smtClean="0"/>
              <a:pPr algn="l"/>
              <a:t>‹nr.›</a:t>
            </a:fld>
            <a:endParaRPr lang="da-DK"/>
          </a:p>
        </p:txBody>
      </p:sp>
    </p:spTree>
    <p:extLst>
      <p:ext uri="{BB962C8B-B14F-4D97-AF65-F5344CB8AC3E}">
        <p14:creationId xmlns:p14="http://schemas.microsoft.com/office/powerpoint/2010/main" val="142043493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0A75FC-D7C3-9448-9202-58F7601AB727}"/>
              </a:ext>
            </a:extLst>
          </p:cNvPr>
          <p:cNvSpPr>
            <a:spLocks noGrp="1"/>
          </p:cNvSpPr>
          <p:nvPr>
            <p:ph type="title" hasCustomPrompt="1"/>
          </p:nvPr>
        </p:nvSpPr>
        <p:spPr>
          <a:xfrm>
            <a:off x="838200" y="136525"/>
            <a:ext cx="10515600" cy="1099017"/>
          </a:xfrm>
        </p:spPr>
        <p:txBody>
          <a:bodyPr anchor="b"/>
          <a:lstStyle>
            <a:lvl1pPr>
              <a:defRPr>
                <a:solidFill>
                  <a:schemeClr val="tx1"/>
                </a:solidFill>
              </a:defRPr>
            </a:lvl1pPr>
          </a:lstStyle>
          <a:p>
            <a:r>
              <a:rPr lang="da-DK"/>
              <a:t>KLIK FOR AT TILFØJE TITEL</a:t>
            </a:r>
          </a:p>
        </p:txBody>
      </p:sp>
      <p:sp>
        <p:nvSpPr>
          <p:cNvPr id="3" name="Pladsholder til tekst 2">
            <a:extLst>
              <a:ext uri="{FF2B5EF4-FFF2-40B4-BE49-F238E27FC236}">
                <a16:creationId xmlns:a16="http://schemas.microsoft.com/office/drawing/2014/main" id="{CB55685D-9984-044E-8272-CA9209CDC810}"/>
              </a:ext>
            </a:extLst>
          </p:cNvPr>
          <p:cNvSpPr>
            <a:spLocks noGrp="1"/>
          </p:cNvSpPr>
          <p:nvPr>
            <p:ph type="body" idx="1" hasCustomPrompt="1"/>
          </p:nvPr>
        </p:nvSpPr>
        <p:spPr>
          <a:xfrm>
            <a:off x="839788" y="1402229"/>
            <a:ext cx="5157787" cy="823912"/>
          </a:xfrm>
        </p:spPr>
        <p:txBody>
          <a:bodyPr anchor="b">
            <a:noAutofit/>
          </a:bodyPr>
          <a:lstStyle>
            <a:lvl1pPr marL="0" indent="0">
              <a:buNone/>
              <a:defRPr sz="2800" b="0" i="0">
                <a:solidFill>
                  <a:schemeClr val="tx1"/>
                </a:solidFill>
                <a:latin typeface="Lakeside" pitchFamily="2" charset="77"/>
                <a:ea typeface="Lakeside"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TILFØJE UNDERTITEL</a:t>
            </a:r>
          </a:p>
        </p:txBody>
      </p:sp>
      <p:sp>
        <p:nvSpPr>
          <p:cNvPr id="4" name="Pladsholder til indhold 3">
            <a:extLst>
              <a:ext uri="{FF2B5EF4-FFF2-40B4-BE49-F238E27FC236}">
                <a16:creationId xmlns:a16="http://schemas.microsoft.com/office/drawing/2014/main" id="{E3B81218-453D-8847-93B5-6D5A41E30E67}"/>
              </a:ext>
            </a:extLst>
          </p:cNvPr>
          <p:cNvSpPr>
            <a:spLocks noGrp="1"/>
          </p:cNvSpPr>
          <p:nvPr>
            <p:ph sz="half" idx="2" hasCustomPrompt="1"/>
          </p:nvPr>
        </p:nvSpPr>
        <p:spPr>
          <a:xfrm>
            <a:off x="839788" y="2226141"/>
            <a:ext cx="5157787" cy="3963522"/>
          </a:xfrm>
        </p:spPr>
        <p:txBody>
          <a:bodyPr>
            <a:normAutofit/>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stStyle>
          <a:p>
            <a:pPr lvl="0"/>
            <a:r>
              <a:rPr lang="da-DK"/>
              <a:t>Klik for at tilføje tekst</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id="{916308F8-0C5E-B24B-BB6E-C12CF56C389C}"/>
              </a:ext>
            </a:extLst>
          </p:cNvPr>
          <p:cNvSpPr>
            <a:spLocks noGrp="1"/>
          </p:cNvSpPr>
          <p:nvPr>
            <p:ph type="body" sz="quarter" idx="3" hasCustomPrompt="1"/>
          </p:nvPr>
        </p:nvSpPr>
        <p:spPr>
          <a:xfrm>
            <a:off x="6172200" y="1402229"/>
            <a:ext cx="5183188" cy="823912"/>
          </a:xfrm>
        </p:spPr>
        <p:txBody>
          <a:bodyPr anchor="b">
            <a:noAutofit/>
          </a:bodyPr>
          <a:lstStyle>
            <a:lvl1pPr marL="0" indent="0">
              <a:buNone/>
              <a:defRPr sz="2800" b="0" i="0">
                <a:solidFill>
                  <a:schemeClr val="tx1"/>
                </a:solidFill>
                <a:latin typeface="Lakeside" pitchFamily="2" charset="77"/>
                <a:ea typeface="Lakeside"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TILFØJE UNDERTITEL</a:t>
            </a:r>
          </a:p>
        </p:txBody>
      </p:sp>
      <p:sp>
        <p:nvSpPr>
          <p:cNvPr id="6" name="Pladsholder til indhold 5">
            <a:extLst>
              <a:ext uri="{FF2B5EF4-FFF2-40B4-BE49-F238E27FC236}">
                <a16:creationId xmlns:a16="http://schemas.microsoft.com/office/drawing/2014/main" id="{90CDEBF7-D1BA-CA4D-B4AE-D9252B82B6C4}"/>
              </a:ext>
            </a:extLst>
          </p:cNvPr>
          <p:cNvSpPr>
            <a:spLocks noGrp="1"/>
          </p:cNvSpPr>
          <p:nvPr>
            <p:ph sz="quarter" idx="4" hasCustomPrompt="1"/>
          </p:nvPr>
        </p:nvSpPr>
        <p:spPr>
          <a:xfrm>
            <a:off x="6172200" y="2226141"/>
            <a:ext cx="5183188" cy="3963522"/>
          </a:xfrm>
        </p:spPr>
        <p:txBody>
          <a:bodyPr>
            <a:normAutofit/>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stStyle>
          <a:p>
            <a:pPr lvl="0"/>
            <a:r>
              <a:rPr lang="da-DK"/>
              <a:t>Klik for at tilføje tekst</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3">
            <a:extLst>
              <a:ext uri="{FF2B5EF4-FFF2-40B4-BE49-F238E27FC236}">
                <a16:creationId xmlns:a16="http://schemas.microsoft.com/office/drawing/2014/main" id="{D3275826-6C86-16AD-A862-8ED458633BBC}"/>
              </a:ext>
            </a:extLst>
          </p:cNvPr>
          <p:cNvSpPr>
            <a:spLocks noGrp="1"/>
          </p:cNvSpPr>
          <p:nvPr>
            <p:ph type="dt" sz="half" idx="10"/>
          </p:nvPr>
        </p:nvSpPr>
        <p:spPr>
          <a:xfrm>
            <a:off x="8610600" y="6356349"/>
            <a:ext cx="2743200" cy="365125"/>
          </a:xfrm>
          <a:prstGeom prst="rect">
            <a:avLst/>
          </a:prstGeom>
        </p:spPr>
        <p:txBody>
          <a:bodyPr vert="horz" lIns="91440" tIns="45720" rIns="91440" bIns="45720" rtlCol="0" anchor="ctr"/>
          <a:lstStyle>
            <a:lvl1pPr algn="r">
              <a:defRPr sz="1200" b="0" i="0">
                <a:solidFill>
                  <a:schemeClr val="tx1"/>
                </a:solidFill>
                <a:latin typeface="Source Sans Pro Light" panose="020B0503030403020204" pitchFamily="34" charset="0"/>
              </a:defRPr>
            </a:lvl1pPr>
          </a:lstStyle>
          <a:p>
            <a:fld id="{16A85A08-128B-6448-BD49-DCDF1DAD567E}" type="datetime1">
              <a:rPr lang="da-DK" smtClean="0"/>
              <a:pPr/>
              <a:t>13-01-2025</a:t>
            </a:fld>
            <a:endParaRPr lang="da-DK"/>
          </a:p>
        </p:txBody>
      </p:sp>
      <p:sp>
        <p:nvSpPr>
          <p:cNvPr id="8" name="Pladsholder til sidefod 4">
            <a:extLst>
              <a:ext uri="{FF2B5EF4-FFF2-40B4-BE49-F238E27FC236}">
                <a16:creationId xmlns:a16="http://schemas.microsoft.com/office/drawing/2014/main" id="{1D29D951-478D-1345-34C0-745A3868E616}"/>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solidFill>
                <a:latin typeface="Source Sans Pro Light" panose="020B0503030403020204" pitchFamily="34" charset="0"/>
              </a:defRPr>
            </a:lvl1pPr>
          </a:lstStyle>
          <a:p>
            <a:endParaRPr lang="da-DK"/>
          </a:p>
        </p:txBody>
      </p:sp>
      <p:sp>
        <p:nvSpPr>
          <p:cNvPr id="9" name="Pladsholder til slidenummer 5">
            <a:extLst>
              <a:ext uri="{FF2B5EF4-FFF2-40B4-BE49-F238E27FC236}">
                <a16:creationId xmlns:a16="http://schemas.microsoft.com/office/drawing/2014/main" id="{543376B2-905A-A8AC-159D-B4FC8694DA53}"/>
              </a:ext>
            </a:extLst>
          </p:cNvPr>
          <p:cNvSpPr>
            <a:spLocks noGrp="1"/>
          </p:cNvSpPr>
          <p:nvPr>
            <p:ph type="sldNum" sz="quarter" idx="12"/>
          </p:nvPr>
        </p:nvSpPr>
        <p:spPr>
          <a:xfrm>
            <a:off x="838200" y="6356349"/>
            <a:ext cx="2743200" cy="365125"/>
          </a:xfrm>
          <a:prstGeom prst="rect">
            <a:avLst/>
          </a:prstGeom>
        </p:spPr>
        <p:txBody>
          <a:bodyPr vert="horz" lIns="91440" tIns="45720" rIns="91440" bIns="45720" rtlCol="0" anchor="ctr"/>
          <a:lstStyle>
            <a:lvl1pPr algn="l">
              <a:defRPr sz="1200" b="0" i="0">
                <a:solidFill>
                  <a:schemeClr val="tx1"/>
                </a:solidFill>
                <a:latin typeface="Source Sans Pro Light" panose="020B0503030403020204" pitchFamily="34" charset="0"/>
              </a:defRPr>
            </a:lvl1pPr>
          </a:lstStyle>
          <a:p>
            <a:fld id="{7D837630-3187-7241-B95A-374348EA50A2}" type="slidenum">
              <a:rPr lang="da-DK" smtClean="0"/>
              <a:pPr/>
              <a:t>‹nr.›</a:t>
            </a:fld>
            <a:endParaRPr lang="da-DK"/>
          </a:p>
        </p:txBody>
      </p:sp>
    </p:spTree>
    <p:extLst>
      <p:ext uri="{BB962C8B-B14F-4D97-AF65-F5344CB8AC3E}">
        <p14:creationId xmlns:p14="http://schemas.microsoft.com/office/powerpoint/2010/main" val="221494775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3">
            <a:extLst>
              <a:ext uri="{FF2B5EF4-FFF2-40B4-BE49-F238E27FC236}">
                <a16:creationId xmlns:a16="http://schemas.microsoft.com/office/drawing/2014/main" id="{6880B46F-38BA-AD70-62AC-0A44F37919E7}"/>
              </a:ext>
            </a:extLst>
          </p:cNvPr>
          <p:cNvSpPr>
            <a:spLocks noGrp="1"/>
          </p:cNvSpPr>
          <p:nvPr>
            <p:ph type="dt" sz="half" idx="2"/>
          </p:nvPr>
        </p:nvSpPr>
        <p:spPr>
          <a:xfrm>
            <a:off x="8610600" y="6356349"/>
            <a:ext cx="2743200" cy="365125"/>
          </a:xfrm>
          <a:prstGeom prst="rect">
            <a:avLst/>
          </a:prstGeom>
        </p:spPr>
        <p:txBody>
          <a:bodyPr vert="horz" lIns="91440" tIns="45720" rIns="91440" bIns="45720" rtlCol="0" anchor="ctr"/>
          <a:lstStyle>
            <a:lvl1pPr algn="r">
              <a:defRPr sz="1200" b="0" i="0">
                <a:solidFill>
                  <a:schemeClr val="tx1"/>
                </a:solidFill>
                <a:latin typeface="Source Sans Pro Light" panose="020B0503030403020204" pitchFamily="34" charset="0"/>
              </a:defRPr>
            </a:lvl1pPr>
          </a:lstStyle>
          <a:p>
            <a:fld id="{16A85A08-128B-6448-BD49-DCDF1DAD567E}" type="datetime1">
              <a:rPr lang="da-DK" smtClean="0"/>
              <a:pPr/>
              <a:t>13-01-2025</a:t>
            </a:fld>
            <a:endParaRPr lang="da-DK"/>
          </a:p>
        </p:txBody>
      </p:sp>
      <p:sp>
        <p:nvSpPr>
          <p:cNvPr id="3" name="Pladsholder til sidefod 4">
            <a:extLst>
              <a:ext uri="{FF2B5EF4-FFF2-40B4-BE49-F238E27FC236}">
                <a16:creationId xmlns:a16="http://schemas.microsoft.com/office/drawing/2014/main" id="{2D91F598-07BC-661C-448C-94BA952D444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solidFill>
                <a:latin typeface="Source Sans Pro Light" panose="020B0503030403020204" pitchFamily="34" charset="0"/>
              </a:defRPr>
            </a:lvl1pPr>
          </a:lstStyle>
          <a:p>
            <a:endParaRPr lang="da-DK"/>
          </a:p>
        </p:txBody>
      </p:sp>
      <p:sp>
        <p:nvSpPr>
          <p:cNvPr id="4" name="Pladsholder til slidenummer 5">
            <a:extLst>
              <a:ext uri="{FF2B5EF4-FFF2-40B4-BE49-F238E27FC236}">
                <a16:creationId xmlns:a16="http://schemas.microsoft.com/office/drawing/2014/main" id="{5274FB9B-40AC-1FD1-25D9-139A50C7DF73}"/>
              </a:ext>
            </a:extLst>
          </p:cNvPr>
          <p:cNvSpPr>
            <a:spLocks noGrp="1"/>
          </p:cNvSpPr>
          <p:nvPr>
            <p:ph type="sldNum" sz="quarter" idx="4"/>
          </p:nvPr>
        </p:nvSpPr>
        <p:spPr>
          <a:xfrm>
            <a:off x="838200" y="6356349"/>
            <a:ext cx="2743200" cy="365125"/>
          </a:xfrm>
          <a:prstGeom prst="rect">
            <a:avLst/>
          </a:prstGeom>
        </p:spPr>
        <p:txBody>
          <a:bodyPr vert="horz" lIns="91440" tIns="45720" rIns="91440" bIns="45720" rtlCol="0" anchor="ctr"/>
          <a:lstStyle>
            <a:lvl1pPr algn="l">
              <a:defRPr sz="1200" b="0" i="0">
                <a:solidFill>
                  <a:schemeClr val="tx1"/>
                </a:solidFill>
                <a:latin typeface="Source Sans Pro Light" panose="020B0503030403020204" pitchFamily="34" charset="0"/>
              </a:defRPr>
            </a:lvl1pPr>
          </a:lstStyle>
          <a:p>
            <a:fld id="{7D837630-3187-7241-B95A-374348EA50A2}" type="slidenum">
              <a:rPr lang="da-DK" smtClean="0"/>
              <a:pPr/>
              <a:t>‹nr.›</a:t>
            </a:fld>
            <a:endParaRPr lang="da-DK"/>
          </a:p>
        </p:txBody>
      </p:sp>
    </p:spTree>
    <p:extLst>
      <p:ext uri="{BB962C8B-B14F-4D97-AF65-F5344CB8AC3E}">
        <p14:creationId xmlns:p14="http://schemas.microsoft.com/office/powerpoint/2010/main" val="322008023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4745A3-7286-F345-A7C5-69F60A860D28}"/>
              </a:ext>
            </a:extLst>
          </p:cNvPr>
          <p:cNvSpPr>
            <a:spLocks noGrp="1"/>
          </p:cNvSpPr>
          <p:nvPr>
            <p:ph type="title" hasCustomPrompt="1"/>
          </p:nvPr>
        </p:nvSpPr>
        <p:spPr>
          <a:xfrm>
            <a:off x="839788" y="457200"/>
            <a:ext cx="3932237" cy="1600200"/>
          </a:xfrm>
        </p:spPr>
        <p:txBody>
          <a:bodyPr anchor="b">
            <a:normAutofit/>
          </a:bodyPr>
          <a:lstStyle>
            <a:lvl1pPr>
              <a:defRPr sz="3200">
                <a:solidFill>
                  <a:schemeClr val="tx1"/>
                </a:solidFill>
              </a:defRPr>
            </a:lvl1pPr>
          </a:lstStyle>
          <a:p>
            <a:r>
              <a:rPr lang="da-DK"/>
              <a:t>KLIK FOR AT TILFØJE TITEL</a:t>
            </a:r>
          </a:p>
        </p:txBody>
      </p:sp>
      <p:sp>
        <p:nvSpPr>
          <p:cNvPr id="3" name="Pladsholder til indhold 2">
            <a:extLst>
              <a:ext uri="{FF2B5EF4-FFF2-40B4-BE49-F238E27FC236}">
                <a16:creationId xmlns:a16="http://schemas.microsoft.com/office/drawing/2014/main" id="{56B33CA7-F130-4A4A-A3D4-93CADF82AFC6}"/>
              </a:ext>
            </a:extLst>
          </p:cNvPr>
          <p:cNvSpPr>
            <a:spLocks noGrp="1"/>
          </p:cNvSpPr>
          <p:nvPr>
            <p:ph idx="1" hasCustomPrompt="1"/>
          </p:nvPr>
        </p:nvSpPr>
        <p:spPr>
          <a:xfrm>
            <a:off x="5183188" y="987425"/>
            <a:ext cx="6172200" cy="4873625"/>
          </a:xfrm>
        </p:spPr>
        <p:txBody>
          <a:bodyPr>
            <a:normAutofit/>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2000"/>
            </a:lvl6pPr>
            <a:lvl7pPr>
              <a:defRPr sz="2000"/>
            </a:lvl7pPr>
            <a:lvl8pPr>
              <a:defRPr sz="2000"/>
            </a:lvl8pPr>
            <a:lvl9pPr>
              <a:defRPr sz="2000"/>
            </a:lvl9pPr>
          </a:lstStyle>
          <a:p>
            <a:pPr lvl="0"/>
            <a:r>
              <a:rPr lang="da-DK"/>
              <a:t>Klik for at tilføje tekst</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id="{CC54CBF6-0089-9E41-9D53-66F17DB35B5F}"/>
              </a:ext>
            </a:extLst>
          </p:cNvPr>
          <p:cNvSpPr>
            <a:spLocks noGrp="1"/>
          </p:cNvSpPr>
          <p:nvPr>
            <p:ph type="body" sz="half" idx="2"/>
          </p:nvPr>
        </p:nvSpPr>
        <p:spPr>
          <a:xfrm>
            <a:off x="839788" y="2205318"/>
            <a:ext cx="3932237" cy="3663670"/>
          </a:xfrm>
        </p:spPr>
        <p:txBody>
          <a:bodyPr>
            <a:normAutofit/>
          </a:bodyPr>
          <a:lstStyle>
            <a:lvl1pPr marL="171450" indent="-171450">
              <a:buFont typeface="Arial" panose="020B0604020202020204" pitchFamily="34" charset="0"/>
              <a:buChar char="•"/>
              <a:defRPr sz="1500">
                <a:solidFill>
                  <a:schemeClr val="tx1"/>
                </a:solidFill>
              </a:defRPr>
            </a:lvl1pPr>
            <a:lvl2pPr marL="742950" indent="-285750">
              <a:buFont typeface="Arial" panose="020B0604020202020204" pitchFamily="34" charset="0"/>
              <a:buChar char="•"/>
              <a:defRPr sz="1400"/>
            </a:lvl2pPr>
            <a:lvl3pPr marL="1085850" indent="-171450">
              <a:buFont typeface="Arial" panose="020B0604020202020204" pitchFamily="34" charset="0"/>
              <a:buChar char="•"/>
              <a:defRPr sz="1300"/>
            </a:lvl3pPr>
            <a:lvl4pPr marL="1543050" indent="-171450">
              <a:buFont typeface="Arial" panose="020B0604020202020204" pitchFamily="34" charset="0"/>
              <a:buChar char="•"/>
              <a:defRPr sz="1250"/>
            </a:lvl4pPr>
            <a:lvl5pPr marL="2000250" indent="-171450">
              <a:buFont typeface="Arial" panose="020B0604020202020204" pitchFamily="34" charset="0"/>
              <a:buChar char="•"/>
              <a:defRPr sz="12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3">
            <a:extLst>
              <a:ext uri="{FF2B5EF4-FFF2-40B4-BE49-F238E27FC236}">
                <a16:creationId xmlns:a16="http://schemas.microsoft.com/office/drawing/2014/main" id="{4C4A5B73-0175-7EFD-6EE3-4CB444F03974}"/>
              </a:ext>
            </a:extLst>
          </p:cNvPr>
          <p:cNvSpPr>
            <a:spLocks noGrp="1"/>
          </p:cNvSpPr>
          <p:nvPr>
            <p:ph type="dt" sz="half" idx="10"/>
          </p:nvPr>
        </p:nvSpPr>
        <p:spPr>
          <a:xfrm>
            <a:off x="8610600" y="6356349"/>
            <a:ext cx="2743200" cy="365125"/>
          </a:xfrm>
          <a:prstGeom prst="rect">
            <a:avLst/>
          </a:prstGeom>
        </p:spPr>
        <p:txBody>
          <a:bodyPr vert="horz" lIns="91440" tIns="45720" rIns="91440" bIns="45720" rtlCol="0" anchor="ctr"/>
          <a:lstStyle>
            <a:lvl1pPr algn="r">
              <a:defRPr sz="1200" b="0" i="0">
                <a:solidFill>
                  <a:schemeClr val="tx1"/>
                </a:solidFill>
                <a:latin typeface="Source Sans Pro Light" panose="020B0503030403020204" pitchFamily="34" charset="0"/>
              </a:defRPr>
            </a:lvl1pPr>
          </a:lstStyle>
          <a:p>
            <a:fld id="{16A85A08-128B-6448-BD49-DCDF1DAD567E}" type="datetime1">
              <a:rPr lang="da-DK" smtClean="0"/>
              <a:pPr/>
              <a:t>13-01-2025</a:t>
            </a:fld>
            <a:endParaRPr lang="da-DK"/>
          </a:p>
        </p:txBody>
      </p:sp>
      <p:sp>
        <p:nvSpPr>
          <p:cNvPr id="6" name="Pladsholder til sidefod 4">
            <a:extLst>
              <a:ext uri="{FF2B5EF4-FFF2-40B4-BE49-F238E27FC236}">
                <a16:creationId xmlns:a16="http://schemas.microsoft.com/office/drawing/2014/main" id="{7D3BC5DB-622B-934C-1283-D234A2943A7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solidFill>
                <a:latin typeface="Source Sans Pro Light" panose="020B0503030403020204" pitchFamily="34" charset="0"/>
              </a:defRPr>
            </a:lvl1pPr>
          </a:lstStyle>
          <a:p>
            <a:endParaRPr lang="da-DK"/>
          </a:p>
        </p:txBody>
      </p:sp>
      <p:sp>
        <p:nvSpPr>
          <p:cNvPr id="7" name="Pladsholder til slidenummer 5">
            <a:extLst>
              <a:ext uri="{FF2B5EF4-FFF2-40B4-BE49-F238E27FC236}">
                <a16:creationId xmlns:a16="http://schemas.microsoft.com/office/drawing/2014/main" id="{C520CCB2-7C1A-95AF-99C5-DCBA5F2BF176}"/>
              </a:ext>
            </a:extLst>
          </p:cNvPr>
          <p:cNvSpPr>
            <a:spLocks noGrp="1"/>
          </p:cNvSpPr>
          <p:nvPr>
            <p:ph type="sldNum" sz="quarter" idx="4"/>
          </p:nvPr>
        </p:nvSpPr>
        <p:spPr>
          <a:xfrm>
            <a:off x="838200" y="6356349"/>
            <a:ext cx="2743200" cy="365125"/>
          </a:xfrm>
          <a:prstGeom prst="rect">
            <a:avLst/>
          </a:prstGeom>
        </p:spPr>
        <p:txBody>
          <a:bodyPr vert="horz" lIns="91440" tIns="45720" rIns="91440" bIns="45720" rtlCol="0" anchor="ctr"/>
          <a:lstStyle>
            <a:lvl1pPr algn="l">
              <a:defRPr sz="1200" b="0" i="0">
                <a:solidFill>
                  <a:schemeClr val="tx1"/>
                </a:solidFill>
                <a:latin typeface="Source Sans Pro Light" panose="020B0503030403020204" pitchFamily="34" charset="0"/>
              </a:defRPr>
            </a:lvl1pPr>
          </a:lstStyle>
          <a:p>
            <a:fld id="{7D837630-3187-7241-B95A-374348EA50A2}" type="slidenum">
              <a:rPr lang="da-DK" smtClean="0"/>
              <a:pPr/>
              <a:t>‹nr.›</a:t>
            </a:fld>
            <a:endParaRPr lang="da-DK"/>
          </a:p>
        </p:txBody>
      </p:sp>
    </p:spTree>
    <p:extLst>
      <p:ext uri="{BB962C8B-B14F-4D97-AF65-F5344CB8AC3E}">
        <p14:creationId xmlns:p14="http://schemas.microsoft.com/office/powerpoint/2010/main" val="95888637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Forside">
    <p:bg>
      <p:bgPr>
        <a:solidFill>
          <a:schemeClr val="bg1">
            <a:alpha val="75000"/>
          </a:schemeClr>
        </a:solidFill>
        <a:effectLst/>
      </p:bgPr>
    </p:bg>
    <p:spTree>
      <p:nvGrpSpPr>
        <p:cNvPr id="1" name=""/>
        <p:cNvGrpSpPr/>
        <p:nvPr/>
      </p:nvGrpSpPr>
      <p:grpSpPr>
        <a:xfrm>
          <a:off x="0" y="0"/>
          <a:ext cx="0" cy="0"/>
          <a:chOff x="0" y="0"/>
          <a:chExt cx="0" cy="0"/>
        </a:xfrm>
      </p:grpSpPr>
      <p:sp>
        <p:nvSpPr>
          <p:cNvPr id="12" name="Pladsholder til indhold 3">
            <a:extLst>
              <a:ext uri="{FF2B5EF4-FFF2-40B4-BE49-F238E27FC236}">
                <a16:creationId xmlns:a16="http://schemas.microsoft.com/office/drawing/2014/main" id="{8811F9AC-C031-C18C-787B-C443ACB664DC}"/>
              </a:ext>
            </a:extLst>
          </p:cNvPr>
          <p:cNvSpPr>
            <a:spLocks noGrp="1"/>
          </p:cNvSpPr>
          <p:nvPr>
            <p:ph sz="half" idx="2"/>
          </p:nvPr>
        </p:nvSpPr>
        <p:spPr>
          <a:xfrm>
            <a:off x="0" y="0"/>
            <a:ext cx="12185650" cy="3975152"/>
          </a:xfrm>
        </p:spPr>
        <p:txBody>
          <a:bodyPr>
            <a:normAutofit/>
          </a:bodyPr>
          <a:lstStyle>
            <a:lvl1pPr marL="0" indent="0">
              <a:buNone/>
              <a:defRPr sz="1100">
                <a:solidFill>
                  <a:schemeClr val="tx1"/>
                </a:solidFill>
              </a:defRPr>
            </a:lvl1pPr>
            <a:lvl2pPr>
              <a:defRPr sz="1000">
                <a:solidFill>
                  <a:schemeClr val="tx1"/>
                </a:solidFill>
              </a:defRPr>
            </a:lvl2pPr>
            <a:lvl3pPr>
              <a:defRPr sz="900">
                <a:solidFill>
                  <a:schemeClr val="tx1"/>
                </a:solidFill>
              </a:defRPr>
            </a:lvl3pPr>
            <a:lvl4pPr>
              <a:defRPr sz="850">
                <a:solidFill>
                  <a:schemeClr val="tx1"/>
                </a:solidFill>
              </a:defRPr>
            </a:lvl4pPr>
            <a:lvl5pPr>
              <a:defRPr sz="800">
                <a:solidFill>
                  <a:schemeClr val="tx1"/>
                </a:solidFill>
              </a:defRPr>
            </a:lvl5pPr>
          </a:lstStyle>
          <a:p>
            <a:pPr lvl="0"/>
            <a:endParaRPr lang="da-DK"/>
          </a:p>
        </p:txBody>
      </p:sp>
      <p:sp>
        <p:nvSpPr>
          <p:cNvPr id="9" name="Rektangel 8">
            <a:extLst>
              <a:ext uri="{FF2B5EF4-FFF2-40B4-BE49-F238E27FC236}">
                <a16:creationId xmlns:a16="http://schemas.microsoft.com/office/drawing/2014/main" id="{A36D1319-54F0-F0F6-7864-E2F937E00FF2}"/>
              </a:ext>
            </a:extLst>
          </p:cNvPr>
          <p:cNvSpPr/>
          <p:nvPr userDrawn="1"/>
        </p:nvSpPr>
        <p:spPr>
          <a:xfrm>
            <a:off x="0" y="3975153"/>
            <a:ext cx="12192000" cy="2135393"/>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a-DK" b="0" i="0">
              <a:latin typeface="Source Sans Pro Light" panose="020B0403030403020204" pitchFamily="34" charset="0"/>
            </a:endParaRPr>
          </a:p>
        </p:txBody>
      </p:sp>
      <p:pic>
        <p:nvPicPr>
          <p:cNvPr id="10" name="Billede 9">
            <a:extLst>
              <a:ext uri="{FF2B5EF4-FFF2-40B4-BE49-F238E27FC236}">
                <a16:creationId xmlns:a16="http://schemas.microsoft.com/office/drawing/2014/main" id="{9A769D71-4278-E47F-71AA-3536A70377F6}"/>
              </a:ext>
            </a:extLst>
          </p:cNvPr>
          <p:cNvPicPr>
            <a:picLocks noChangeAspect="1"/>
          </p:cNvPicPr>
          <p:nvPr userDrawn="1"/>
        </p:nvPicPr>
        <p:blipFill>
          <a:blip r:embed="rId2"/>
          <a:stretch>
            <a:fillRect/>
          </a:stretch>
        </p:blipFill>
        <p:spPr>
          <a:xfrm flipV="1">
            <a:off x="-6350" y="3975153"/>
            <a:ext cx="12192000" cy="242049"/>
          </a:xfrm>
          <a:prstGeom prst="rect">
            <a:avLst/>
          </a:prstGeom>
        </p:spPr>
      </p:pic>
      <p:sp>
        <p:nvSpPr>
          <p:cNvPr id="4" name="Rektangel 3">
            <a:extLst>
              <a:ext uri="{FF2B5EF4-FFF2-40B4-BE49-F238E27FC236}">
                <a16:creationId xmlns:a16="http://schemas.microsoft.com/office/drawing/2014/main" id="{234F6496-BC09-412D-5849-2F05C1C00DE0}"/>
              </a:ext>
            </a:extLst>
          </p:cNvPr>
          <p:cNvSpPr/>
          <p:nvPr userDrawn="1"/>
        </p:nvSpPr>
        <p:spPr>
          <a:xfrm>
            <a:off x="0" y="6104966"/>
            <a:ext cx="12192000" cy="753034"/>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a-DK" b="0" i="0">
              <a:latin typeface="Source Sans Pro Light" panose="020B0403030403020204" pitchFamily="34" charset="0"/>
            </a:endParaRPr>
          </a:p>
        </p:txBody>
      </p:sp>
      <p:pic>
        <p:nvPicPr>
          <p:cNvPr id="5" name="Billede 4">
            <a:extLst>
              <a:ext uri="{FF2B5EF4-FFF2-40B4-BE49-F238E27FC236}">
                <a16:creationId xmlns:a16="http://schemas.microsoft.com/office/drawing/2014/main" id="{52C1959B-19BB-4006-84AA-CDA725B7CECB}"/>
              </a:ext>
            </a:extLst>
          </p:cNvPr>
          <p:cNvPicPr>
            <a:picLocks noChangeAspect="1"/>
          </p:cNvPicPr>
          <p:nvPr userDrawn="1"/>
        </p:nvPicPr>
        <p:blipFill>
          <a:blip r:embed="rId3"/>
          <a:stretch>
            <a:fillRect/>
          </a:stretch>
        </p:blipFill>
        <p:spPr>
          <a:xfrm flipV="1">
            <a:off x="0" y="6092449"/>
            <a:ext cx="12192000" cy="286871"/>
          </a:xfrm>
          <a:prstGeom prst="rect">
            <a:avLst/>
          </a:prstGeom>
        </p:spPr>
      </p:pic>
      <p:sp>
        <p:nvSpPr>
          <p:cNvPr id="2" name="Titel 1">
            <a:extLst>
              <a:ext uri="{FF2B5EF4-FFF2-40B4-BE49-F238E27FC236}">
                <a16:creationId xmlns:a16="http://schemas.microsoft.com/office/drawing/2014/main" id="{A745E307-AD31-1B44-BA89-B8AE18D27EF7}"/>
              </a:ext>
            </a:extLst>
          </p:cNvPr>
          <p:cNvSpPr>
            <a:spLocks noGrp="1"/>
          </p:cNvSpPr>
          <p:nvPr>
            <p:ph type="ctrTitle" hasCustomPrompt="1"/>
          </p:nvPr>
        </p:nvSpPr>
        <p:spPr>
          <a:xfrm>
            <a:off x="830385" y="4315685"/>
            <a:ext cx="10509738" cy="960424"/>
          </a:xfrm>
        </p:spPr>
        <p:txBody>
          <a:bodyPr anchor="b">
            <a:noAutofit/>
          </a:bodyPr>
          <a:lstStyle>
            <a:lvl1pPr algn="l">
              <a:defRPr sz="3500" b="1" i="0">
                <a:solidFill>
                  <a:schemeClr val="bg1"/>
                </a:solidFill>
                <a:latin typeface="Lakeside" pitchFamily="2" charset="77"/>
              </a:defRPr>
            </a:lvl1pPr>
          </a:lstStyle>
          <a:p>
            <a:r>
              <a:rPr lang="da-DK"/>
              <a:t>KLIK FOR AT REDIGERE TITELTYPOGRAFIEN I MASTEREN</a:t>
            </a:r>
          </a:p>
        </p:txBody>
      </p:sp>
      <p:sp>
        <p:nvSpPr>
          <p:cNvPr id="3" name="Undertitel 2">
            <a:extLst>
              <a:ext uri="{FF2B5EF4-FFF2-40B4-BE49-F238E27FC236}">
                <a16:creationId xmlns:a16="http://schemas.microsoft.com/office/drawing/2014/main" id="{8FB1B3CB-C9D6-434D-8084-A4B651E43C51}"/>
              </a:ext>
            </a:extLst>
          </p:cNvPr>
          <p:cNvSpPr>
            <a:spLocks noGrp="1"/>
          </p:cNvSpPr>
          <p:nvPr>
            <p:ph type="subTitle" idx="1"/>
          </p:nvPr>
        </p:nvSpPr>
        <p:spPr>
          <a:xfrm>
            <a:off x="833316" y="5295730"/>
            <a:ext cx="10509738" cy="563433"/>
          </a:xfrm>
        </p:spPr>
        <p:txBody>
          <a:bodyPr>
            <a:normAutofit/>
          </a:bodyPr>
          <a:lstStyle>
            <a:lvl1pPr marL="0" indent="0" algn="l">
              <a:spcBef>
                <a:spcPts val="0"/>
              </a:spcBef>
              <a:buNone/>
              <a:defRPr sz="1800" cap="all" baseline="0">
                <a:solidFill>
                  <a:schemeClr val="bg1"/>
                </a:solidFill>
                <a:latin typeface="Lakeside"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a:t>
            </a:r>
          </a:p>
          <a:p>
            <a:r>
              <a:rPr lang="da-DK"/>
              <a:t>masteren</a:t>
            </a:r>
          </a:p>
        </p:txBody>
      </p:sp>
      <p:sp>
        <p:nvSpPr>
          <p:cNvPr id="11" name="Pladsholder til slidenummer 5">
            <a:extLst>
              <a:ext uri="{FF2B5EF4-FFF2-40B4-BE49-F238E27FC236}">
                <a16:creationId xmlns:a16="http://schemas.microsoft.com/office/drawing/2014/main" id="{E36257B3-D6BE-E0C5-BB48-BF5B380B7FE9}"/>
              </a:ext>
            </a:extLst>
          </p:cNvPr>
          <p:cNvSpPr>
            <a:spLocks noGrp="1"/>
          </p:cNvSpPr>
          <p:nvPr>
            <p:ph type="sldNum" sz="quarter" idx="4"/>
          </p:nvPr>
        </p:nvSpPr>
        <p:spPr>
          <a:xfrm>
            <a:off x="838200" y="6356349"/>
            <a:ext cx="2743200" cy="365125"/>
          </a:xfrm>
          <a:prstGeom prst="rect">
            <a:avLst/>
          </a:prstGeom>
        </p:spPr>
        <p:txBody>
          <a:bodyPr vert="horz" lIns="91440" tIns="45720" rIns="91440" bIns="45720" rtlCol="0" anchor="ctr"/>
          <a:lstStyle>
            <a:lvl1pPr algn="l">
              <a:defRPr sz="1200" b="0" i="0">
                <a:solidFill>
                  <a:schemeClr val="bg1"/>
                </a:solidFill>
                <a:latin typeface="Source Sans Pro Light" panose="020B0503030403020204" pitchFamily="34" charset="0"/>
              </a:defRPr>
            </a:lvl1pPr>
          </a:lstStyle>
          <a:p>
            <a:fld id="{7D837630-3187-7241-B95A-374348EA50A2}" type="slidenum">
              <a:rPr lang="da-DK" smtClean="0"/>
              <a:pPr/>
              <a:t>‹nr.›</a:t>
            </a:fld>
            <a:endParaRPr lang="da-DK"/>
          </a:p>
        </p:txBody>
      </p:sp>
    </p:spTree>
    <p:extLst>
      <p:ext uri="{BB962C8B-B14F-4D97-AF65-F5344CB8AC3E}">
        <p14:creationId xmlns:p14="http://schemas.microsoft.com/office/powerpoint/2010/main" val="352109979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agside med billede">
    <p:bg>
      <p:bgPr>
        <a:solidFill>
          <a:schemeClr val="bg1">
            <a:alpha val="75000"/>
          </a:schemeClr>
        </a:solidFill>
        <a:effectLst/>
      </p:bgPr>
    </p:bg>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A36D1319-54F0-F0F6-7864-E2F937E00FF2}"/>
              </a:ext>
            </a:extLst>
          </p:cNvPr>
          <p:cNvSpPr/>
          <p:nvPr userDrawn="1"/>
        </p:nvSpPr>
        <p:spPr>
          <a:xfrm>
            <a:off x="0" y="3975153"/>
            <a:ext cx="12192000" cy="2135393"/>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a-DK" b="0" i="0">
              <a:latin typeface="Source Sans Pro Light" panose="020B0403030403020204" pitchFamily="34" charset="0"/>
            </a:endParaRPr>
          </a:p>
        </p:txBody>
      </p:sp>
      <p:sp>
        <p:nvSpPr>
          <p:cNvPr id="12" name="Pladsholder til indhold 3">
            <a:extLst>
              <a:ext uri="{FF2B5EF4-FFF2-40B4-BE49-F238E27FC236}">
                <a16:creationId xmlns:a16="http://schemas.microsoft.com/office/drawing/2014/main" id="{8811F9AC-C031-C18C-787B-C443ACB664DC}"/>
              </a:ext>
            </a:extLst>
          </p:cNvPr>
          <p:cNvSpPr>
            <a:spLocks noGrp="1"/>
          </p:cNvSpPr>
          <p:nvPr>
            <p:ph sz="half" idx="2"/>
          </p:nvPr>
        </p:nvSpPr>
        <p:spPr>
          <a:xfrm>
            <a:off x="0" y="0"/>
            <a:ext cx="12185650" cy="3975152"/>
          </a:xfrm>
        </p:spPr>
        <p:txBody>
          <a:bodyPr>
            <a:normAutofit/>
          </a:bodyPr>
          <a:lstStyle>
            <a:lvl1pPr marL="0" indent="0">
              <a:buNone/>
              <a:defRPr sz="1100">
                <a:solidFill>
                  <a:schemeClr val="tx1"/>
                </a:solidFill>
              </a:defRPr>
            </a:lvl1pPr>
            <a:lvl2pPr>
              <a:defRPr sz="1000">
                <a:solidFill>
                  <a:schemeClr val="tx1"/>
                </a:solidFill>
              </a:defRPr>
            </a:lvl2pPr>
            <a:lvl3pPr>
              <a:defRPr sz="900">
                <a:solidFill>
                  <a:schemeClr val="tx1"/>
                </a:solidFill>
              </a:defRPr>
            </a:lvl3pPr>
            <a:lvl4pPr>
              <a:defRPr sz="850">
                <a:solidFill>
                  <a:schemeClr val="tx1"/>
                </a:solidFill>
              </a:defRPr>
            </a:lvl4pPr>
            <a:lvl5pPr>
              <a:defRPr sz="800">
                <a:solidFill>
                  <a:schemeClr val="tx1"/>
                </a:solidFill>
              </a:defRPr>
            </a:lvl5pPr>
          </a:lstStyle>
          <a:p>
            <a:pPr lvl="0"/>
            <a:endParaRPr lang="da-DK"/>
          </a:p>
        </p:txBody>
      </p:sp>
      <p:pic>
        <p:nvPicPr>
          <p:cNvPr id="10" name="Billede 9">
            <a:extLst>
              <a:ext uri="{FF2B5EF4-FFF2-40B4-BE49-F238E27FC236}">
                <a16:creationId xmlns:a16="http://schemas.microsoft.com/office/drawing/2014/main" id="{9A769D71-4278-E47F-71AA-3536A70377F6}"/>
              </a:ext>
            </a:extLst>
          </p:cNvPr>
          <p:cNvPicPr>
            <a:picLocks noChangeAspect="1"/>
          </p:cNvPicPr>
          <p:nvPr userDrawn="1"/>
        </p:nvPicPr>
        <p:blipFill>
          <a:blip r:embed="rId2"/>
          <a:stretch>
            <a:fillRect/>
          </a:stretch>
        </p:blipFill>
        <p:spPr>
          <a:xfrm flipV="1">
            <a:off x="-6350" y="3975153"/>
            <a:ext cx="12192000" cy="242049"/>
          </a:xfrm>
          <a:prstGeom prst="rect">
            <a:avLst/>
          </a:prstGeom>
        </p:spPr>
      </p:pic>
      <p:sp>
        <p:nvSpPr>
          <p:cNvPr id="4" name="Rektangel 3">
            <a:extLst>
              <a:ext uri="{FF2B5EF4-FFF2-40B4-BE49-F238E27FC236}">
                <a16:creationId xmlns:a16="http://schemas.microsoft.com/office/drawing/2014/main" id="{234F6496-BC09-412D-5849-2F05C1C00DE0}"/>
              </a:ext>
            </a:extLst>
          </p:cNvPr>
          <p:cNvSpPr/>
          <p:nvPr userDrawn="1"/>
        </p:nvSpPr>
        <p:spPr>
          <a:xfrm>
            <a:off x="0" y="6104966"/>
            <a:ext cx="12192000" cy="753034"/>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a-DK" b="0" i="0">
              <a:latin typeface="Source Sans Pro Light" panose="020B0403030403020204" pitchFamily="34" charset="0"/>
            </a:endParaRPr>
          </a:p>
        </p:txBody>
      </p:sp>
      <p:pic>
        <p:nvPicPr>
          <p:cNvPr id="5" name="Billede 4">
            <a:extLst>
              <a:ext uri="{FF2B5EF4-FFF2-40B4-BE49-F238E27FC236}">
                <a16:creationId xmlns:a16="http://schemas.microsoft.com/office/drawing/2014/main" id="{52C1959B-19BB-4006-84AA-CDA725B7CECB}"/>
              </a:ext>
            </a:extLst>
          </p:cNvPr>
          <p:cNvPicPr>
            <a:picLocks noChangeAspect="1"/>
          </p:cNvPicPr>
          <p:nvPr userDrawn="1"/>
        </p:nvPicPr>
        <p:blipFill>
          <a:blip r:embed="rId3"/>
          <a:stretch>
            <a:fillRect/>
          </a:stretch>
        </p:blipFill>
        <p:spPr>
          <a:xfrm flipV="1">
            <a:off x="0" y="6092449"/>
            <a:ext cx="12192000" cy="286871"/>
          </a:xfrm>
          <a:prstGeom prst="rect">
            <a:avLst/>
          </a:prstGeom>
        </p:spPr>
      </p:pic>
      <p:sp>
        <p:nvSpPr>
          <p:cNvPr id="14" name="Pladsholder til slidenummer 5">
            <a:extLst>
              <a:ext uri="{FF2B5EF4-FFF2-40B4-BE49-F238E27FC236}">
                <a16:creationId xmlns:a16="http://schemas.microsoft.com/office/drawing/2014/main" id="{5511B8AD-53A7-28AF-3026-FC6265C7CFAB}"/>
              </a:ext>
            </a:extLst>
          </p:cNvPr>
          <p:cNvSpPr>
            <a:spLocks noGrp="1"/>
          </p:cNvSpPr>
          <p:nvPr>
            <p:ph type="sldNum" sz="quarter" idx="4"/>
          </p:nvPr>
        </p:nvSpPr>
        <p:spPr>
          <a:xfrm>
            <a:off x="838200" y="6356349"/>
            <a:ext cx="2743200" cy="365125"/>
          </a:xfrm>
          <a:prstGeom prst="rect">
            <a:avLst/>
          </a:prstGeom>
        </p:spPr>
        <p:txBody>
          <a:bodyPr vert="horz" lIns="91440" tIns="45720" rIns="91440" bIns="45720" rtlCol="0" anchor="ctr"/>
          <a:lstStyle>
            <a:lvl1pPr algn="l">
              <a:defRPr sz="1200" b="0" i="0">
                <a:solidFill>
                  <a:schemeClr val="bg1"/>
                </a:solidFill>
                <a:latin typeface="Source Sans Pro Light" panose="020B0503030403020204" pitchFamily="34" charset="0"/>
              </a:defRPr>
            </a:lvl1pPr>
          </a:lstStyle>
          <a:p>
            <a:fld id="{7D837630-3187-7241-B95A-374348EA50A2}" type="slidenum">
              <a:rPr lang="da-DK" smtClean="0"/>
              <a:pPr/>
              <a:t>‹nr.›</a:t>
            </a:fld>
            <a:endParaRPr lang="da-DK"/>
          </a:p>
        </p:txBody>
      </p:sp>
      <p:sp>
        <p:nvSpPr>
          <p:cNvPr id="16" name="Undertitel 2">
            <a:extLst>
              <a:ext uri="{FF2B5EF4-FFF2-40B4-BE49-F238E27FC236}">
                <a16:creationId xmlns:a16="http://schemas.microsoft.com/office/drawing/2014/main" id="{0F14B38D-2C6E-DD8F-1D22-42D179A84214}"/>
              </a:ext>
            </a:extLst>
          </p:cNvPr>
          <p:cNvSpPr txBox="1">
            <a:spLocks/>
          </p:cNvSpPr>
          <p:nvPr userDrawn="1"/>
        </p:nvSpPr>
        <p:spPr>
          <a:xfrm>
            <a:off x="834781" y="4848196"/>
            <a:ext cx="10509738" cy="107496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SzPct val="80000"/>
              <a:buFont typeface="Arial" panose="020B0604020202020204" pitchFamily="34" charset="0"/>
              <a:buNone/>
              <a:defRPr sz="1500" b="0" i="0" kern="1200">
                <a:solidFill>
                  <a:schemeClr val="bg1"/>
                </a:solidFill>
                <a:latin typeface="Lakeside" pitchFamily="2" charset="77"/>
                <a:ea typeface="+mn-ea"/>
                <a:cs typeface="+mn-cs"/>
              </a:defRPr>
            </a:lvl1pPr>
            <a:lvl2pPr marL="457200" indent="0" algn="ctr" defTabSz="914400" rtl="0" eaLnBrk="1" latinLnBrk="0" hangingPunct="1">
              <a:lnSpc>
                <a:spcPct val="90000"/>
              </a:lnSpc>
              <a:spcBef>
                <a:spcPts val="500"/>
              </a:spcBef>
              <a:buSzPct val="80000"/>
              <a:buFont typeface="Arial" panose="020B0604020202020204" pitchFamily="34" charset="0"/>
              <a:buNone/>
              <a:defRPr sz="2000" b="0" i="0" kern="1200">
                <a:solidFill>
                  <a:schemeClr val="tx1"/>
                </a:solidFill>
                <a:latin typeface="Source Sans Pro Light" panose="020B0503030403020204" pitchFamily="34" charset="0"/>
                <a:ea typeface="+mn-ea"/>
                <a:cs typeface="+mn-cs"/>
              </a:defRPr>
            </a:lvl2pPr>
            <a:lvl3pPr marL="914400" indent="0" algn="ctr" defTabSz="914400" rtl="0" eaLnBrk="1" latinLnBrk="0" hangingPunct="1">
              <a:lnSpc>
                <a:spcPct val="90000"/>
              </a:lnSpc>
              <a:spcBef>
                <a:spcPts val="500"/>
              </a:spcBef>
              <a:buSzPct val="80000"/>
              <a:buFont typeface="Arial" panose="020B0604020202020204" pitchFamily="34" charset="0"/>
              <a:buNone/>
              <a:defRPr sz="1800" b="0" i="0" kern="1200">
                <a:solidFill>
                  <a:schemeClr val="tx1"/>
                </a:solidFill>
                <a:latin typeface="Source Sans Pro Light" panose="020B0503030403020204" pitchFamily="34" charset="0"/>
                <a:ea typeface="+mn-ea"/>
                <a:cs typeface="+mn-cs"/>
              </a:defRPr>
            </a:lvl3pPr>
            <a:lvl4pPr marL="1371600" indent="0" algn="ctr" defTabSz="914400" rtl="0" eaLnBrk="1" latinLnBrk="0" hangingPunct="1">
              <a:lnSpc>
                <a:spcPct val="90000"/>
              </a:lnSpc>
              <a:spcBef>
                <a:spcPts val="500"/>
              </a:spcBef>
              <a:buSzPct val="80000"/>
              <a:buFont typeface="Arial" panose="020B0604020202020204" pitchFamily="34" charset="0"/>
              <a:buNone/>
              <a:defRPr sz="1600" b="0" i="0" kern="1200">
                <a:solidFill>
                  <a:schemeClr val="tx1"/>
                </a:solidFill>
                <a:latin typeface="Source Sans Pro Light" panose="020B0503030403020204" pitchFamily="34" charset="0"/>
                <a:ea typeface="+mn-ea"/>
                <a:cs typeface="+mn-cs"/>
              </a:defRPr>
            </a:lvl4pPr>
            <a:lvl5pPr marL="1828800" indent="0" algn="ctr" defTabSz="914400" rtl="0" eaLnBrk="1" latinLnBrk="0" hangingPunct="1">
              <a:lnSpc>
                <a:spcPct val="90000"/>
              </a:lnSpc>
              <a:spcBef>
                <a:spcPts val="500"/>
              </a:spcBef>
              <a:buSzPct val="80000"/>
              <a:buFont typeface="Arial" panose="020B0604020202020204" pitchFamily="34" charset="0"/>
              <a:buNone/>
              <a:defRPr sz="1600" b="0" i="0" kern="1200">
                <a:solidFill>
                  <a:schemeClr val="tx1"/>
                </a:solidFill>
                <a:latin typeface="Source Sans Pro Light" panose="020B0503030403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300"/>
              </a:spcBef>
            </a:pPr>
            <a:r>
              <a:rPr lang="da-DK" sz="1100" b="0" i="0">
                <a:latin typeface="Source Sans Pro Light" panose="020B0403030403020204" pitchFamily="34" charset="0"/>
                <a:ea typeface="Source Serif Pro Light" panose="02040303050405020204" pitchFamily="18" charset="0"/>
              </a:rPr>
              <a:t>Marselisborg Havnevej 22, 2.th.</a:t>
            </a:r>
          </a:p>
          <a:p>
            <a:pPr>
              <a:spcBef>
                <a:spcPts val="300"/>
              </a:spcBef>
            </a:pPr>
            <a:r>
              <a:rPr lang="da-DK" sz="1100" b="0" i="0">
                <a:latin typeface="Source Sans Pro Light" panose="020B0403030403020204" pitchFamily="34" charset="0"/>
                <a:ea typeface="Source Serif Pro Light" panose="02040303050405020204" pitchFamily="18" charset="0"/>
              </a:rPr>
              <a:t>8000 Aarhus C</a:t>
            </a:r>
          </a:p>
          <a:p>
            <a:pPr>
              <a:spcBef>
                <a:spcPts val="300"/>
              </a:spcBef>
            </a:pPr>
            <a:r>
              <a:rPr lang="da-DK" sz="1100" b="0" i="0">
                <a:latin typeface="Source Sans Pro Light" panose="020B0403030403020204" pitchFamily="34" charset="0"/>
                <a:ea typeface="Source Serif Pro Light" panose="02040303050405020204" pitchFamily="18" charset="0"/>
              </a:rPr>
              <a:t>+45 2160 7252 </a:t>
            </a:r>
          </a:p>
          <a:p>
            <a:pPr>
              <a:spcBef>
                <a:spcPts val="300"/>
              </a:spcBef>
            </a:pPr>
            <a:r>
              <a:rPr lang="da-DK" sz="1100" b="0" i="0" u="none">
                <a:solidFill>
                  <a:schemeClr val="bg1"/>
                </a:solidFill>
                <a:latin typeface="Source Sans Pro Light" panose="020B0403030403020204" pitchFamily="34" charset="0"/>
                <a:ea typeface="Source Serif Pro Light" panose="02040303050405020204" pitchFamily="18" charset="0"/>
              </a:rPr>
              <a:t>info@lakeside.dk</a:t>
            </a:r>
          </a:p>
          <a:p>
            <a:pPr>
              <a:spcBef>
                <a:spcPts val="300"/>
              </a:spcBef>
            </a:pPr>
            <a:r>
              <a:rPr lang="da-DK" sz="1100" b="0" i="0">
                <a:latin typeface="Source Sans Pro Light" panose="020B0403030403020204" pitchFamily="34" charset="0"/>
                <a:ea typeface="Source Serif Pro Light" panose="02040303050405020204" pitchFamily="18" charset="0"/>
              </a:rPr>
              <a:t>CVR: 25450442</a:t>
            </a:r>
          </a:p>
          <a:p>
            <a:endParaRPr lang="da-DK"/>
          </a:p>
        </p:txBody>
      </p:sp>
      <p:sp>
        <p:nvSpPr>
          <p:cNvPr id="17" name="Undertitel 2">
            <a:extLst>
              <a:ext uri="{FF2B5EF4-FFF2-40B4-BE49-F238E27FC236}">
                <a16:creationId xmlns:a16="http://schemas.microsoft.com/office/drawing/2014/main" id="{917E06A6-A882-12D9-7DB6-7603C1774453}"/>
              </a:ext>
            </a:extLst>
          </p:cNvPr>
          <p:cNvSpPr txBox="1">
            <a:spLocks/>
          </p:cNvSpPr>
          <p:nvPr userDrawn="1"/>
        </p:nvSpPr>
        <p:spPr>
          <a:xfrm>
            <a:off x="841131" y="4510150"/>
            <a:ext cx="10509738" cy="33983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SzPct val="80000"/>
              <a:buFont typeface="Arial" panose="020B0604020202020204" pitchFamily="34" charset="0"/>
              <a:buNone/>
              <a:defRPr sz="1500" b="0" i="0" kern="1200">
                <a:solidFill>
                  <a:schemeClr val="bg1"/>
                </a:solidFill>
                <a:latin typeface="Lakeside" pitchFamily="2" charset="77"/>
                <a:ea typeface="+mn-ea"/>
                <a:cs typeface="+mn-cs"/>
              </a:defRPr>
            </a:lvl1pPr>
            <a:lvl2pPr marL="457200" indent="0" algn="ctr" defTabSz="914400" rtl="0" eaLnBrk="1" latinLnBrk="0" hangingPunct="1">
              <a:lnSpc>
                <a:spcPct val="90000"/>
              </a:lnSpc>
              <a:spcBef>
                <a:spcPts val="500"/>
              </a:spcBef>
              <a:buSzPct val="80000"/>
              <a:buFont typeface="Arial" panose="020B0604020202020204" pitchFamily="34" charset="0"/>
              <a:buNone/>
              <a:defRPr sz="2000" b="0" i="0" kern="1200">
                <a:solidFill>
                  <a:schemeClr val="tx1"/>
                </a:solidFill>
                <a:latin typeface="Source Sans Pro Light" panose="020B0503030403020204" pitchFamily="34" charset="0"/>
                <a:ea typeface="+mn-ea"/>
                <a:cs typeface="+mn-cs"/>
              </a:defRPr>
            </a:lvl2pPr>
            <a:lvl3pPr marL="914400" indent="0" algn="ctr" defTabSz="914400" rtl="0" eaLnBrk="1" latinLnBrk="0" hangingPunct="1">
              <a:lnSpc>
                <a:spcPct val="90000"/>
              </a:lnSpc>
              <a:spcBef>
                <a:spcPts val="500"/>
              </a:spcBef>
              <a:buSzPct val="80000"/>
              <a:buFont typeface="Arial" panose="020B0604020202020204" pitchFamily="34" charset="0"/>
              <a:buNone/>
              <a:defRPr sz="1800" b="0" i="0" kern="1200">
                <a:solidFill>
                  <a:schemeClr val="tx1"/>
                </a:solidFill>
                <a:latin typeface="Source Sans Pro Light" panose="020B0503030403020204" pitchFamily="34" charset="0"/>
                <a:ea typeface="+mn-ea"/>
                <a:cs typeface="+mn-cs"/>
              </a:defRPr>
            </a:lvl3pPr>
            <a:lvl4pPr marL="1371600" indent="0" algn="ctr" defTabSz="914400" rtl="0" eaLnBrk="1" latinLnBrk="0" hangingPunct="1">
              <a:lnSpc>
                <a:spcPct val="90000"/>
              </a:lnSpc>
              <a:spcBef>
                <a:spcPts val="500"/>
              </a:spcBef>
              <a:buSzPct val="80000"/>
              <a:buFont typeface="Arial" panose="020B0604020202020204" pitchFamily="34" charset="0"/>
              <a:buNone/>
              <a:defRPr sz="1600" b="0" i="0" kern="1200">
                <a:solidFill>
                  <a:schemeClr val="tx1"/>
                </a:solidFill>
                <a:latin typeface="Source Sans Pro Light" panose="020B0503030403020204" pitchFamily="34" charset="0"/>
                <a:ea typeface="+mn-ea"/>
                <a:cs typeface="+mn-cs"/>
              </a:defRPr>
            </a:lvl4pPr>
            <a:lvl5pPr marL="1828800" indent="0" algn="ctr" defTabSz="914400" rtl="0" eaLnBrk="1" latinLnBrk="0" hangingPunct="1">
              <a:lnSpc>
                <a:spcPct val="90000"/>
              </a:lnSpc>
              <a:spcBef>
                <a:spcPts val="500"/>
              </a:spcBef>
              <a:buSzPct val="80000"/>
              <a:buFont typeface="Arial" panose="020B0604020202020204" pitchFamily="34" charset="0"/>
              <a:buNone/>
              <a:defRPr sz="1600" b="0" i="0" kern="1200">
                <a:solidFill>
                  <a:schemeClr val="tx1"/>
                </a:solidFill>
                <a:latin typeface="Source Sans Pro Light" panose="020B0503030403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100"/>
              </a:spcBef>
            </a:pPr>
            <a:r>
              <a:rPr lang="da-DK" sz="1500" b="0" i="0">
                <a:latin typeface="Lakeside" pitchFamily="2" charset="77"/>
              </a:rPr>
              <a:t>LAKESIDE A/S</a:t>
            </a:r>
          </a:p>
        </p:txBody>
      </p:sp>
    </p:spTree>
    <p:extLst>
      <p:ext uri="{BB962C8B-B14F-4D97-AF65-F5344CB8AC3E}">
        <p14:creationId xmlns:p14="http://schemas.microsoft.com/office/powerpoint/2010/main" val="75146181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agside uden billede">
    <p:bg>
      <p:bgPr>
        <a:solidFill>
          <a:schemeClr val="bg1">
            <a:alpha val="75000"/>
          </a:schemeClr>
        </a:solidFill>
        <a:effectLst/>
      </p:bgPr>
    </p:bg>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A36D1319-54F0-F0F6-7864-E2F937E00FF2}"/>
              </a:ext>
            </a:extLst>
          </p:cNvPr>
          <p:cNvSpPr/>
          <p:nvPr userDrawn="1"/>
        </p:nvSpPr>
        <p:spPr>
          <a:xfrm>
            <a:off x="0" y="1"/>
            <a:ext cx="12192000" cy="6110546"/>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a-DK" b="0" i="0">
              <a:latin typeface="Source Sans Pro Light" panose="020B0403030403020204" pitchFamily="34" charset="0"/>
            </a:endParaRPr>
          </a:p>
        </p:txBody>
      </p:sp>
      <p:sp>
        <p:nvSpPr>
          <p:cNvPr id="4" name="Rektangel 3">
            <a:extLst>
              <a:ext uri="{FF2B5EF4-FFF2-40B4-BE49-F238E27FC236}">
                <a16:creationId xmlns:a16="http://schemas.microsoft.com/office/drawing/2014/main" id="{234F6496-BC09-412D-5849-2F05C1C00DE0}"/>
              </a:ext>
            </a:extLst>
          </p:cNvPr>
          <p:cNvSpPr/>
          <p:nvPr userDrawn="1"/>
        </p:nvSpPr>
        <p:spPr>
          <a:xfrm>
            <a:off x="0" y="6104966"/>
            <a:ext cx="12192000" cy="753034"/>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a-DK" b="0" i="0">
              <a:latin typeface="Source Sans Pro Light" panose="020B0403030403020204" pitchFamily="34" charset="0"/>
            </a:endParaRPr>
          </a:p>
        </p:txBody>
      </p:sp>
      <p:pic>
        <p:nvPicPr>
          <p:cNvPr id="5" name="Billede 4">
            <a:extLst>
              <a:ext uri="{FF2B5EF4-FFF2-40B4-BE49-F238E27FC236}">
                <a16:creationId xmlns:a16="http://schemas.microsoft.com/office/drawing/2014/main" id="{52C1959B-19BB-4006-84AA-CDA725B7CECB}"/>
              </a:ext>
            </a:extLst>
          </p:cNvPr>
          <p:cNvPicPr>
            <a:picLocks noChangeAspect="1"/>
          </p:cNvPicPr>
          <p:nvPr userDrawn="1"/>
        </p:nvPicPr>
        <p:blipFill>
          <a:blip r:embed="rId2"/>
          <a:stretch>
            <a:fillRect/>
          </a:stretch>
        </p:blipFill>
        <p:spPr>
          <a:xfrm flipV="1">
            <a:off x="0" y="6092449"/>
            <a:ext cx="12192000" cy="286871"/>
          </a:xfrm>
          <a:prstGeom prst="rect">
            <a:avLst/>
          </a:prstGeom>
        </p:spPr>
      </p:pic>
      <p:sp>
        <p:nvSpPr>
          <p:cNvPr id="14" name="Pladsholder til slidenummer 5">
            <a:extLst>
              <a:ext uri="{FF2B5EF4-FFF2-40B4-BE49-F238E27FC236}">
                <a16:creationId xmlns:a16="http://schemas.microsoft.com/office/drawing/2014/main" id="{5511B8AD-53A7-28AF-3026-FC6265C7CFAB}"/>
              </a:ext>
            </a:extLst>
          </p:cNvPr>
          <p:cNvSpPr>
            <a:spLocks noGrp="1"/>
          </p:cNvSpPr>
          <p:nvPr>
            <p:ph type="sldNum" sz="quarter" idx="4"/>
          </p:nvPr>
        </p:nvSpPr>
        <p:spPr>
          <a:xfrm>
            <a:off x="838200" y="6356349"/>
            <a:ext cx="2743200" cy="365125"/>
          </a:xfrm>
          <a:prstGeom prst="rect">
            <a:avLst/>
          </a:prstGeom>
        </p:spPr>
        <p:txBody>
          <a:bodyPr vert="horz" lIns="91440" tIns="45720" rIns="91440" bIns="45720" rtlCol="0" anchor="ctr"/>
          <a:lstStyle>
            <a:lvl1pPr algn="l">
              <a:defRPr sz="1200" b="0" i="0">
                <a:solidFill>
                  <a:schemeClr val="bg1"/>
                </a:solidFill>
                <a:latin typeface="Source Sans Pro Light" panose="020B0503030403020204" pitchFamily="34" charset="0"/>
              </a:defRPr>
            </a:lvl1pPr>
          </a:lstStyle>
          <a:p>
            <a:fld id="{7D837630-3187-7241-B95A-374348EA50A2}" type="slidenum">
              <a:rPr lang="da-DK" smtClean="0"/>
              <a:pPr/>
              <a:t>‹nr.›</a:t>
            </a:fld>
            <a:endParaRPr lang="da-DK"/>
          </a:p>
        </p:txBody>
      </p:sp>
      <p:sp>
        <p:nvSpPr>
          <p:cNvPr id="16" name="Undertitel 2">
            <a:extLst>
              <a:ext uri="{FF2B5EF4-FFF2-40B4-BE49-F238E27FC236}">
                <a16:creationId xmlns:a16="http://schemas.microsoft.com/office/drawing/2014/main" id="{0F14B38D-2C6E-DD8F-1D22-42D179A84214}"/>
              </a:ext>
            </a:extLst>
          </p:cNvPr>
          <p:cNvSpPr txBox="1">
            <a:spLocks/>
          </p:cNvSpPr>
          <p:nvPr userDrawn="1"/>
        </p:nvSpPr>
        <p:spPr>
          <a:xfrm>
            <a:off x="834781" y="4848196"/>
            <a:ext cx="10509738" cy="107496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SzPct val="80000"/>
              <a:buFont typeface="Arial" panose="020B0604020202020204" pitchFamily="34" charset="0"/>
              <a:buNone/>
              <a:defRPr sz="1500" b="0" i="0" kern="1200">
                <a:solidFill>
                  <a:schemeClr val="bg1"/>
                </a:solidFill>
                <a:latin typeface="Lakeside" pitchFamily="2" charset="77"/>
                <a:ea typeface="+mn-ea"/>
                <a:cs typeface="+mn-cs"/>
              </a:defRPr>
            </a:lvl1pPr>
            <a:lvl2pPr marL="457200" indent="0" algn="ctr" defTabSz="914400" rtl="0" eaLnBrk="1" latinLnBrk="0" hangingPunct="1">
              <a:lnSpc>
                <a:spcPct val="90000"/>
              </a:lnSpc>
              <a:spcBef>
                <a:spcPts val="500"/>
              </a:spcBef>
              <a:buSzPct val="80000"/>
              <a:buFont typeface="Arial" panose="020B0604020202020204" pitchFamily="34" charset="0"/>
              <a:buNone/>
              <a:defRPr sz="2000" b="0" i="0" kern="1200">
                <a:solidFill>
                  <a:schemeClr val="tx1"/>
                </a:solidFill>
                <a:latin typeface="Source Sans Pro Light" panose="020B0503030403020204" pitchFamily="34" charset="0"/>
                <a:ea typeface="+mn-ea"/>
                <a:cs typeface="+mn-cs"/>
              </a:defRPr>
            </a:lvl2pPr>
            <a:lvl3pPr marL="914400" indent="0" algn="ctr" defTabSz="914400" rtl="0" eaLnBrk="1" latinLnBrk="0" hangingPunct="1">
              <a:lnSpc>
                <a:spcPct val="90000"/>
              </a:lnSpc>
              <a:spcBef>
                <a:spcPts val="500"/>
              </a:spcBef>
              <a:buSzPct val="80000"/>
              <a:buFont typeface="Arial" panose="020B0604020202020204" pitchFamily="34" charset="0"/>
              <a:buNone/>
              <a:defRPr sz="1800" b="0" i="0" kern="1200">
                <a:solidFill>
                  <a:schemeClr val="tx1"/>
                </a:solidFill>
                <a:latin typeface="Source Sans Pro Light" panose="020B0503030403020204" pitchFamily="34" charset="0"/>
                <a:ea typeface="+mn-ea"/>
                <a:cs typeface="+mn-cs"/>
              </a:defRPr>
            </a:lvl3pPr>
            <a:lvl4pPr marL="1371600" indent="0" algn="ctr" defTabSz="914400" rtl="0" eaLnBrk="1" latinLnBrk="0" hangingPunct="1">
              <a:lnSpc>
                <a:spcPct val="90000"/>
              </a:lnSpc>
              <a:spcBef>
                <a:spcPts val="500"/>
              </a:spcBef>
              <a:buSzPct val="80000"/>
              <a:buFont typeface="Arial" panose="020B0604020202020204" pitchFamily="34" charset="0"/>
              <a:buNone/>
              <a:defRPr sz="1600" b="0" i="0" kern="1200">
                <a:solidFill>
                  <a:schemeClr val="tx1"/>
                </a:solidFill>
                <a:latin typeface="Source Sans Pro Light" panose="020B0503030403020204" pitchFamily="34" charset="0"/>
                <a:ea typeface="+mn-ea"/>
                <a:cs typeface="+mn-cs"/>
              </a:defRPr>
            </a:lvl4pPr>
            <a:lvl5pPr marL="1828800" indent="0" algn="ctr" defTabSz="914400" rtl="0" eaLnBrk="1" latinLnBrk="0" hangingPunct="1">
              <a:lnSpc>
                <a:spcPct val="90000"/>
              </a:lnSpc>
              <a:spcBef>
                <a:spcPts val="500"/>
              </a:spcBef>
              <a:buSzPct val="80000"/>
              <a:buFont typeface="Arial" panose="020B0604020202020204" pitchFamily="34" charset="0"/>
              <a:buNone/>
              <a:defRPr sz="1600" b="0" i="0" kern="1200">
                <a:solidFill>
                  <a:schemeClr val="tx1"/>
                </a:solidFill>
                <a:latin typeface="Source Sans Pro Light" panose="020B0503030403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300"/>
              </a:spcBef>
            </a:pPr>
            <a:r>
              <a:rPr lang="da-DK" sz="1100" b="0" i="0">
                <a:latin typeface="Source Sans Pro Light" panose="020B0403030403020204" pitchFamily="34" charset="0"/>
                <a:ea typeface="Source Serif Pro Light" panose="02040303050405020204" pitchFamily="18" charset="0"/>
              </a:rPr>
              <a:t>Marselisborg Havnevej 22, 2.th.</a:t>
            </a:r>
          </a:p>
          <a:p>
            <a:pPr>
              <a:spcBef>
                <a:spcPts val="300"/>
              </a:spcBef>
            </a:pPr>
            <a:r>
              <a:rPr lang="da-DK" sz="1100" b="0" i="0">
                <a:latin typeface="Source Sans Pro Light" panose="020B0403030403020204" pitchFamily="34" charset="0"/>
                <a:ea typeface="Source Serif Pro Light" panose="02040303050405020204" pitchFamily="18" charset="0"/>
              </a:rPr>
              <a:t>8000 Aarhus C</a:t>
            </a:r>
          </a:p>
          <a:p>
            <a:pPr>
              <a:spcBef>
                <a:spcPts val="300"/>
              </a:spcBef>
            </a:pPr>
            <a:r>
              <a:rPr lang="da-DK" sz="1100" b="0" i="0">
                <a:latin typeface="Source Sans Pro Light" panose="020B0403030403020204" pitchFamily="34" charset="0"/>
                <a:ea typeface="Source Serif Pro Light" panose="02040303050405020204" pitchFamily="18" charset="0"/>
              </a:rPr>
              <a:t>+45 2160 7252 </a:t>
            </a:r>
          </a:p>
          <a:p>
            <a:pPr>
              <a:spcBef>
                <a:spcPts val="300"/>
              </a:spcBef>
            </a:pPr>
            <a:r>
              <a:rPr lang="da-DK" sz="1100" b="0" i="0" u="none">
                <a:solidFill>
                  <a:schemeClr val="bg1"/>
                </a:solidFill>
                <a:latin typeface="Source Sans Pro Light" panose="020B0403030403020204" pitchFamily="34" charset="0"/>
                <a:ea typeface="Source Serif Pro Light" panose="02040303050405020204" pitchFamily="18" charset="0"/>
              </a:rPr>
              <a:t>info@lakeside.dk</a:t>
            </a:r>
          </a:p>
          <a:p>
            <a:pPr>
              <a:spcBef>
                <a:spcPts val="300"/>
              </a:spcBef>
            </a:pPr>
            <a:r>
              <a:rPr lang="da-DK" sz="1100" b="0" i="0">
                <a:latin typeface="Source Sans Pro Light" panose="020B0403030403020204" pitchFamily="34" charset="0"/>
                <a:ea typeface="Source Serif Pro Light" panose="02040303050405020204" pitchFamily="18" charset="0"/>
              </a:rPr>
              <a:t>CVR: 25450442</a:t>
            </a:r>
          </a:p>
          <a:p>
            <a:endParaRPr lang="da-DK"/>
          </a:p>
        </p:txBody>
      </p:sp>
      <p:sp>
        <p:nvSpPr>
          <p:cNvPr id="17" name="Undertitel 2">
            <a:extLst>
              <a:ext uri="{FF2B5EF4-FFF2-40B4-BE49-F238E27FC236}">
                <a16:creationId xmlns:a16="http://schemas.microsoft.com/office/drawing/2014/main" id="{917E06A6-A882-12D9-7DB6-7603C1774453}"/>
              </a:ext>
            </a:extLst>
          </p:cNvPr>
          <p:cNvSpPr txBox="1">
            <a:spLocks/>
          </p:cNvSpPr>
          <p:nvPr userDrawn="1"/>
        </p:nvSpPr>
        <p:spPr>
          <a:xfrm>
            <a:off x="841131" y="4510150"/>
            <a:ext cx="10509738" cy="33983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SzPct val="80000"/>
              <a:buFont typeface="Arial" panose="020B0604020202020204" pitchFamily="34" charset="0"/>
              <a:buNone/>
              <a:defRPr sz="1500" b="0" i="0" kern="1200">
                <a:solidFill>
                  <a:schemeClr val="bg1"/>
                </a:solidFill>
                <a:latin typeface="Lakeside" pitchFamily="2" charset="77"/>
                <a:ea typeface="+mn-ea"/>
                <a:cs typeface="+mn-cs"/>
              </a:defRPr>
            </a:lvl1pPr>
            <a:lvl2pPr marL="457200" indent="0" algn="ctr" defTabSz="914400" rtl="0" eaLnBrk="1" latinLnBrk="0" hangingPunct="1">
              <a:lnSpc>
                <a:spcPct val="90000"/>
              </a:lnSpc>
              <a:spcBef>
                <a:spcPts val="500"/>
              </a:spcBef>
              <a:buSzPct val="80000"/>
              <a:buFont typeface="Arial" panose="020B0604020202020204" pitchFamily="34" charset="0"/>
              <a:buNone/>
              <a:defRPr sz="2000" b="0" i="0" kern="1200">
                <a:solidFill>
                  <a:schemeClr val="tx1"/>
                </a:solidFill>
                <a:latin typeface="Source Sans Pro Light" panose="020B0503030403020204" pitchFamily="34" charset="0"/>
                <a:ea typeface="+mn-ea"/>
                <a:cs typeface="+mn-cs"/>
              </a:defRPr>
            </a:lvl2pPr>
            <a:lvl3pPr marL="914400" indent="0" algn="ctr" defTabSz="914400" rtl="0" eaLnBrk="1" latinLnBrk="0" hangingPunct="1">
              <a:lnSpc>
                <a:spcPct val="90000"/>
              </a:lnSpc>
              <a:spcBef>
                <a:spcPts val="500"/>
              </a:spcBef>
              <a:buSzPct val="80000"/>
              <a:buFont typeface="Arial" panose="020B0604020202020204" pitchFamily="34" charset="0"/>
              <a:buNone/>
              <a:defRPr sz="1800" b="0" i="0" kern="1200">
                <a:solidFill>
                  <a:schemeClr val="tx1"/>
                </a:solidFill>
                <a:latin typeface="Source Sans Pro Light" panose="020B0503030403020204" pitchFamily="34" charset="0"/>
                <a:ea typeface="+mn-ea"/>
                <a:cs typeface="+mn-cs"/>
              </a:defRPr>
            </a:lvl3pPr>
            <a:lvl4pPr marL="1371600" indent="0" algn="ctr" defTabSz="914400" rtl="0" eaLnBrk="1" latinLnBrk="0" hangingPunct="1">
              <a:lnSpc>
                <a:spcPct val="90000"/>
              </a:lnSpc>
              <a:spcBef>
                <a:spcPts val="500"/>
              </a:spcBef>
              <a:buSzPct val="80000"/>
              <a:buFont typeface="Arial" panose="020B0604020202020204" pitchFamily="34" charset="0"/>
              <a:buNone/>
              <a:defRPr sz="1600" b="0" i="0" kern="1200">
                <a:solidFill>
                  <a:schemeClr val="tx1"/>
                </a:solidFill>
                <a:latin typeface="Source Sans Pro Light" panose="020B0503030403020204" pitchFamily="34" charset="0"/>
                <a:ea typeface="+mn-ea"/>
                <a:cs typeface="+mn-cs"/>
              </a:defRPr>
            </a:lvl4pPr>
            <a:lvl5pPr marL="1828800" indent="0" algn="ctr" defTabSz="914400" rtl="0" eaLnBrk="1" latinLnBrk="0" hangingPunct="1">
              <a:lnSpc>
                <a:spcPct val="90000"/>
              </a:lnSpc>
              <a:spcBef>
                <a:spcPts val="500"/>
              </a:spcBef>
              <a:buSzPct val="80000"/>
              <a:buFont typeface="Arial" panose="020B0604020202020204" pitchFamily="34" charset="0"/>
              <a:buNone/>
              <a:defRPr sz="1600" b="0" i="0" kern="1200">
                <a:solidFill>
                  <a:schemeClr val="tx1"/>
                </a:solidFill>
                <a:latin typeface="Source Sans Pro Light" panose="020B0503030403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100"/>
              </a:spcBef>
            </a:pPr>
            <a:r>
              <a:rPr lang="da-DK" sz="1500" b="0" i="0">
                <a:latin typeface="Lakeside" pitchFamily="2" charset="77"/>
              </a:rPr>
              <a:t>LAKESIDE A/S</a:t>
            </a:r>
          </a:p>
        </p:txBody>
      </p:sp>
      <p:pic>
        <p:nvPicPr>
          <p:cNvPr id="18" name="Billede 17" descr="Et billede, der indeholder tegning&#10;&#10;Automatisk genereret beskrivelse">
            <a:extLst>
              <a:ext uri="{FF2B5EF4-FFF2-40B4-BE49-F238E27FC236}">
                <a16:creationId xmlns:a16="http://schemas.microsoft.com/office/drawing/2014/main" id="{D891800E-6154-A944-FFE5-93B4BD20F710}"/>
              </a:ext>
            </a:extLst>
          </p:cNvPr>
          <p:cNvPicPr>
            <a:picLocks noChangeAspect="1"/>
          </p:cNvPicPr>
          <p:nvPr userDrawn="1"/>
        </p:nvPicPr>
        <p:blipFill>
          <a:blip r:embed="rId3"/>
          <a:stretch>
            <a:fillRect/>
          </a:stretch>
        </p:blipFill>
        <p:spPr>
          <a:xfrm>
            <a:off x="9870831" y="6295300"/>
            <a:ext cx="1639966" cy="464657"/>
          </a:xfrm>
          <a:prstGeom prst="rect">
            <a:avLst/>
          </a:prstGeom>
        </p:spPr>
      </p:pic>
    </p:spTree>
    <p:extLst>
      <p:ext uri="{BB962C8B-B14F-4D97-AF65-F5344CB8AC3E}">
        <p14:creationId xmlns:p14="http://schemas.microsoft.com/office/powerpoint/2010/main" val="79691356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Indholdsfortegnelse">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D410C3E8-4C40-A9C7-3398-3D8A53E81921}"/>
              </a:ext>
            </a:extLst>
          </p:cNvPr>
          <p:cNvSpPr/>
          <p:nvPr userDrawn="1"/>
        </p:nvSpPr>
        <p:spPr>
          <a:xfrm>
            <a:off x="0" y="0"/>
            <a:ext cx="12192000" cy="6110546"/>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a-DK" b="0" i="0">
              <a:latin typeface="Source Sans Pro Light" panose="020B0403030403020204" pitchFamily="34" charset="0"/>
            </a:endParaRPr>
          </a:p>
        </p:txBody>
      </p:sp>
      <p:sp>
        <p:nvSpPr>
          <p:cNvPr id="9" name="Rektangel 8">
            <a:extLst>
              <a:ext uri="{FF2B5EF4-FFF2-40B4-BE49-F238E27FC236}">
                <a16:creationId xmlns:a16="http://schemas.microsoft.com/office/drawing/2014/main" id="{45C558F9-F14A-CFC0-7B4E-0FD22C7AADDA}"/>
              </a:ext>
            </a:extLst>
          </p:cNvPr>
          <p:cNvSpPr/>
          <p:nvPr userDrawn="1"/>
        </p:nvSpPr>
        <p:spPr>
          <a:xfrm>
            <a:off x="0" y="6104966"/>
            <a:ext cx="12192000" cy="753034"/>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a-DK" b="0" i="0">
              <a:latin typeface="Source Sans Pro Light" panose="020B0403030403020204" pitchFamily="34" charset="0"/>
            </a:endParaRPr>
          </a:p>
        </p:txBody>
      </p:sp>
      <p:pic>
        <p:nvPicPr>
          <p:cNvPr id="10" name="Billede 9">
            <a:extLst>
              <a:ext uri="{FF2B5EF4-FFF2-40B4-BE49-F238E27FC236}">
                <a16:creationId xmlns:a16="http://schemas.microsoft.com/office/drawing/2014/main" id="{BA879AD7-EDA1-33FB-3EC8-C53709F4CF02}"/>
              </a:ext>
            </a:extLst>
          </p:cNvPr>
          <p:cNvPicPr>
            <a:picLocks noChangeAspect="1"/>
          </p:cNvPicPr>
          <p:nvPr userDrawn="1"/>
        </p:nvPicPr>
        <p:blipFill>
          <a:blip r:embed="rId2"/>
          <a:stretch>
            <a:fillRect/>
          </a:stretch>
        </p:blipFill>
        <p:spPr>
          <a:xfrm flipV="1">
            <a:off x="0" y="6104776"/>
            <a:ext cx="12192000" cy="286871"/>
          </a:xfrm>
          <a:prstGeom prst="rect">
            <a:avLst/>
          </a:prstGeom>
        </p:spPr>
      </p:pic>
      <p:pic>
        <p:nvPicPr>
          <p:cNvPr id="11" name="Billede 10" descr="Et billede, der indeholder tegning&#10;&#10;Automatisk genereret beskrivelse">
            <a:extLst>
              <a:ext uri="{FF2B5EF4-FFF2-40B4-BE49-F238E27FC236}">
                <a16:creationId xmlns:a16="http://schemas.microsoft.com/office/drawing/2014/main" id="{78200764-1182-277B-90ED-0472FCA58C11}"/>
              </a:ext>
            </a:extLst>
          </p:cNvPr>
          <p:cNvPicPr>
            <a:picLocks noChangeAspect="1"/>
          </p:cNvPicPr>
          <p:nvPr userDrawn="1"/>
        </p:nvPicPr>
        <p:blipFill>
          <a:blip r:embed="rId3"/>
          <a:stretch>
            <a:fillRect/>
          </a:stretch>
        </p:blipFill>
        <p:spPr>
          <a:xfrm>
            <a:off x="9870831" y="6295300"/>
            <a:ext cx="1639966" cy="464657"/>
          </a:xfrm>
          <a:prstGeom prst="rect">
            <a:avLst/>
          </a:prstGeom>
        </p:spPr>
      </p:pic>
      <p:sp>
        <p:nvSpPr>
          <p:cNvPr id="7" name="Pladsholder til slidenummer 5">
            <a:extLst>
              <a:ext uri="{FF2B5EF4-FFF2-40B4-BE49-F238E27FC236}">
                <a16:creationId xmlns:a16="http://schemas.microsoft.com/office/drawing/2014/main" id="{496CCC67-FDBF-C355-7229-6A45D47900E5}"/>
              </a:ext>
            </a:extLst>
          </p:cNvPr>
          <p:cNvSpPr>
            <a:spLocks noGrp="1"/>
          </p:cNvSpPr>
          <p:nvPr>
            <p:ph type="sldNum" sz="quarter" idx="4"/>
          </p:nvPr>
        </p:nvSpPr>
        <p:spPr>
          <a:xfrm>
            <a:off x="838200" y="6356349"/>
            <a:ext cx="2743200" cy="365125"/>
          </a:xfrm>
          <a:prstGeom prst="rect">
            <a:avLst/>
          </a:prstGeom>
        </p:spPr>
        <p:txBody>
          <a:bodyPr vert="horz" lIns="91440" tIns="45720" rIns="91440" bIns="45720" rtlCol="0" anchor="ctr"/>
          <a:lstStyle>
            <a:lvl1pPr algn="r">
              <a:defRPr sz="1200" b="0" i="0">
                <a:solidFill>
                  <a:schemeClr val="bg1"/>
                </a:solidFill>
                <a:latin typeface="Source Sans Pro Light" panose="020B0503030403020204" pitchFamily="34" charset="0"/>
              </a:defRPr>
            </a:lvl1pPr>
          </a:lstStyle>
          <a:p>
            <a:pPr algn="l"/>
            <a:fld id="{7D837630-3187-7241-B95A-374348EA50A2}" type="slidenum">
              <a:rPr lang="da-DK" smtClean="0"/>
              <a:pPr algn="l"/>
              <a:t>‹nr.›</a:t>
            </a:fld>
            <a:endParaRPr lang="da-DK"/>
          </a:p>
        </p:txBody>
      </p:sp>
      <p:sp>
        <p:nvSpPr>
          <p:cNvPr id="4" name="Pladsholder til indhold 2">
            <a:extLst>
              <a:ext uri="{FF2B5EF4-FFF2-40B4-BE49-F238E27FC236}">
                <a16:creationId xmlns:a16="http://schemas.microsoft.com/office/drawing/2014/main" id="{14382645-2DD6-5F4A-DC44-AFE55B35501F}"/>
              </a:ext>
            </a:extLst>
          </p:cNvPr>
          <p:cNvSpPr>
            <a:spLocks noGrp="1"/>
          </p:cNvSpPr>
          <p:nvPr>
            <p:ph sz="half" idx="1" hasCustomPrompt="1"/>
          </p:nvPr>
        </p:nvSpPr>
        <p:spPr>
          <a:xfrm>
            <a:off x="838200" y="1447202"/>
            <a:ext cx="5181600" cy="4411771"/>
          </a:xfrm>
        </p:spPr>
        <p:txBody>
          <a:bodyPr>
            <a:normAutofit/>
          </a:bodyPr>
          <a:lstStyle>
            <a:lvl1pPr marL="228600" indent="-228600">
              <a:buFont typeface="+mj-lt"/>
              <a:buAutoNum type="arabicPeriod"/>
              <a:defRPr sz="2800">
                <a:solidFill>
                  <a:schemeClr val="bg1"/>
                </a:solidFill>
              </a:defRPr>
            </a:lvl1pPr>
            <a:lvl2pPr marL="685800" indent="-228600">
              <a:buFont typeface="Arial" panose="020B0604020202020204" pitchFamily="34" charset="0"/>
              <a:buChar char="•"/>
              <a:defRPr sz="2400">
                <a:solidFill>
                  <a:schemeClr val="bg1"/>
                </a:solidFill>
              </a:defRPr>
            </a:lvl2pPr>
            <a:lvl3pPr marL="1143000" indent="-228600">
              <a:buFont typeface="Arial" panose="020B0604020202020204" pitchFamily="34" charset="0"/>
              <a:buChar char="•"/>
              <a:defRPr sz="2000">
                <a:solidFill>
                  <a:schemeClr val="bg1"/>
                </a:solidFill>
              </a:defRPr>
            </a:lvl3pPr>
            <a:lvl4pPr marL="1600200" indent="-228600">
              <a:buFont typeface="Arial" panose="020B0604020202020204" pitchFamily="34" charset="0"/>
              <a:buChar char="•"/>
              <a:defRPr sz="1800">
                <a:solidFill>
                  <a:schemeClr val="bg1"/>
                </a:solidFill>
              </a:defRPr>
            </a:lvl4pPr>
            <a:lvl5pPr marL="2057400" indent="-228600">
              <a:buFont typeface="Arial" panose="020B0604020202020204" pitchFamily="34" charset="0"/>
              <a:buChar char="•"/>
              <a:defRPr sz="1800">
                <a:solidFill>
                  <a:schemeClr val="bg1"/>
                </a:solidFill>
              </a:defRPr>
            </a:lvl5pPr>
          </a:lstStyle>
          <a:p>
            <a:pPr lvl="0"/>
            <a:r>
              <a:rPr lang="da-DK"/>
              <a:t>  Klik for at tilføje tekst</a:t>
            </a:r>
          </a:p>
          <a:p>
            <a:pPr lvl="1"/>
            <a:r>
              <a:rPr lang="da-DK"/>
              <a:t>Andet niveau</a:t>
            </a:r>
          </a:p>
          <a:p>
            <a:pPr lvl="2"/>
            <a:r>
              <a:rPr lang="da-DK"/>
              <a:t>Tredje niveau</a:t>
            </a:r>
          </a:p>
          <a:p>
            <a:pPr lvl="3"/>
            <a:r>
              <a:rPr lang="da-DK"/>
              <a:t>Fjerde niveau</a:t>
            </a:r>
          </a:p>
          <a:p>
            <a:pPr lvl="4"/>
            <a:r>
              <a:rPr lang="da-DK"/>
              <a:t>Femte niveau</a:t>
            </a:r>
          </a:p>
        </p:txBody>
      </p:sp>
      <p:sp>
        <p:nvSpPr>
          <p:cNvPr id="6" name="Pladsholder til indhold 3">
            <a:extLst>
              <a:ext uri="{FF2B5EF4-FFF2-40B4-BE49-F238E27FC236}">
                <a16:creationId xmlns:a16="http://schemas.microsoft.com/office/drawing/2014/main" id="{914144BC-DFE8-8654-3FAA-348E3B559F52}"/>
              </a:ext>
            </a:extLst>
          </p:cNvPr>
          <p:cNvSpPr>
            <a:spLocks noGrp="1"/>
          </p:cNvSpPr>
          <p:nvPr>
            <p:ph sz="half" idx="2" hasCustomPrompt="1"/>
          </p:nvPr>
        </p:nvSpPr>
        <p:spPr>
          <a:xfrm>
            <a:off x="6172200" y="1447202"/>
            <a:ext cx="5181600" cy="4411771"/>
          </a:xfrm>
        </p:spPr>
        <p:txBody>
          <a:bodyPr>
            <a:noAutofit/>
          </a:bodyPr>
          <a:lstStyle>
            <a:lvl1pPr marL="228600" indent="-228600">
              <a:buFont typeface="+mj-lt"/>
              <a:buAutoNum type="arabicPeriod"/>
              <a:defRPr sz="2800">
                <a:solidFill>
                  <a:schemeClr val="bg1"/>
                </a:solidFill>
              </a:defRPr>
            </a:lvl1pPr>
            <a:lvl2pPr marL="685800" indent="-228600">
              <a:buFont typeface="Arial" panose="020B0604020202020204" pitchFamily="34" charset="0"/>
              <a:buChar char="•"/>
              <a:defRPr sz="2400">
                <a:solidFill>
                  <a:schemeClr val="bg1"/>
                </a:solidFill>
              </a:defRPr>
            </a:lvl2pPr>
            <a:lvl3pPr marL="1143000" indent="-228600">
              <a:buFont typeface="Arial" panose="020B0604020202020204" pitchFamily="34" charset="0"/>
              <a:buChar char="•"/>
              <a:defRPr sz="2000">
                <a:solidFill>
                  <a:schemeClr val="bg1"/>
                </a:solidFill>
              </a:defRPr>
            </a:lvl3pPr>
            <a:lvl4pPr marL="1600200" indent="-228600">
              <a:buFont typeface="Arial" panose="020B0604020202020204" pitchFamily="34" charset="0"/>
              <a:buChar char="•"/>
              <a:defRPr sz="1800">
                <a:solidFill>
                  <a:schemeClr val="bg1"/>
                </a:solidFill>
              </a:defRPr>
            </a:lvl4pPr>
            <a:lvl5pPr marL="2057400" indent="-228600">
              <a:buFont typeface="Arial" panose="020B0604020202020204" pitchFamily="34" charset="0"/>
              <a:buChar char="•"/>
              <a:defRPr sz="1800">
                <a:solidFill>
                  <a:schemeClr val="bg1"/>
                </a:solidFill>
              </a:defRPr>
            </a:lvl5pPr>
          </a:lstStyle>
          <a:p>
            <a:pPr lvl="0"/>
            <a:r>
              <a:rPr lang="da-DK"/>
              <a:t>  Klik for at tilføje tekst</a:t>
            </a:r>
          </a:p>
          <a:p>
            <a:pPr lvl="1"/>
            <a:r>
              <a:rPr lang="da-DK"/>
              <a:t>Andet niveau</a:t>
            </a:r>
          </a:p>
          <a:p>
            <a:pPr lvl="2"/>
            <a:r>
              <a:rPr lang="da-DK"/>
              <a:t>Tredje niveau</a:t>
            </a:r>
          </a:p>
          <a:p>
            <a:pPr lvl="3"/>
            <a:r>
              <a:rPr lang="da-DK"/>
              <a:t>Fjerde niveau</a:t>
            </a:r>
          </a:p>
          <a:p>
            <a:pPr lvl="4"/>
            <a:r>
              <a:rPr lang="da-DK"/>
              <a:t>Femte niveau</a:t>
            </a:r>
          </a:p>
        </p:txBody>
      </p:sp>
      <p:sp>
        <p:nvSpPr>
          <p:cNvPr id="2" name="Undertitel 2">
            <a:extLst>
              <a:ext uri="{FF2B5EF4-FFF2-40B4-BE49-F238E27FC236}">
                <a16:creationId xmlns:a16="http://schemas.microsoft.com/office/drawing/2014/main" id="{E7552064-54A9-051F-5E2E-6974A04C185C}"/>
              </a:ext>
            </a:extLst>
          </p:cNvPr>
          <p:cNvSpPr>
            <a:spLocks noGrp="1"/>
          </p:cNvSpPr>
          <p:nvPr>
            <p:ph type="subTitle" idx="10" hasCustomPrompt="1"/>
          </p:nvPr>
        </p:nvSpPr>
        <p:spPr>
          <a:xfrm>
            <a:off x="844062" y="136525"/>
            <a:ext cx="10509738" cy="1237748"/>
          </a:xfrm>
        </p:spPr>
        <p:txBody>
          <a:bodyPr anchor="b">
            <a:noAutofit/>
          </a:bodyPr>
          <a:lstStyle>
            <a:lvl1pPr marL="0" indent="0" algn="l">
              <a:spcBef>
                <a:spcPts val="0"/>
              </a:spcBef>
              <a:buNone/>
              <a:defRPr sz="4400" cap="all" baseline="0">
                <a:solidFill>
                  <a:schemeClr val="bg1"/>
                </a:solidFill>
                <a:latin typeface="Lakeside"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TILFØJE TITEL</a:t>
            </a:r>
          </a:p>
        </p:txBody>
      </p:sp>
    </p:spTree>
    <p:extLst>
      <p:ext uri="{BB962C8B-B14F-4D97-AF65-F5344CB8AC3E}">
        <p14:creationId xmlns:p14="http://schemas.microsoft.com/office/powerpoint/2010/main" val="234169625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Kontakt_4 personer">
    <p:bg>
      <p:bgPr>
        <a:solidFill>
          <a:schemeClr val="bg1">
            <a:alpha val="75000"/>
          </a:schemeClr>
        </a:solidFill>
        <a:effectLst/>
      </p:bgPr>
    </p:bg>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A36D1319-54F0-F0F6-7864-E2F937E00FF2}"/>
              </a:ext>
            </a:extLst>
          </p:cNvPr>
          <p:cNvSpPr/>
          <p:nvPr userDrawn="1"/>
        </p:nvSpPr>
        <p:spPr>
          <a:xfrm>
            <a:off x="0" y="-11838"/>
            <a:ext cx="12192000" cy="6110546"/>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a-DK" b="0" i="0">
              <a:latin typeface="Source Sans Pro Light" panose="020B0403030403020204" pitchFamily="34" charset="0"/>
            </a:endParaRPr>
          </a:p>
        </p:txBody>
      </p:sp>
      <p:sp>
        <p:nvSpPr>
          <p:cNvPr id="12" name="Pladsholder til indhold 3">
            <a:extLst>
              <a:ext uri="{FF2B5EF4-FFF2-40B4-BE49-F238E27FC236}">
                <a16:creationId xmlns:a16="http://schemas.microsoft.com/office/drawing/2014/main" id="{8811F9AC-C031-C18C-787B-C443ACB664DC}"/>
              </a:ext>
            </a:extLst>
          </p:cNvPr>
          <p:cNvSpPr>
            <a:spLocks noGrp="1"/>
          </p:cNvSpPr>
          <p:nvPr>
            <p:ph sz="half" idx="2" hasCustomPrompt="1"/>
          </p:nvPr>
        </p:nvSpPr>
        <p:spPr>
          <a:xfrm>
            <a:off x="905525" y="2377381"/>
            <a:ext cx="2069169" cy="1378576"/>
          </a:xfrm>
          <a:effectLst>
            <a:outerShdw blurRad="134471" sx="102000" sy="102000" algn="ctr" rotWithShape="0">
              <a:prstClr val="black">
                <a:alpha val="29618"/>
              </a:prstClr>
            </a:outerShdw>
          </a:effectLst>
        </p:spPr>
        <p:txBody>
          <a:bodyPr>
            <a:normAutofit/>
          </a:bodyPr>
          <a:lstStyle>
            <a:lvl1pPr marL="0" indent="0">
              <a:buNone/>
              <a:defRPr sz="1100">
                <a:solidFill>
                  <a:schemeClr val="bg1"/>
                </a:solidFill>
              </a:defRPr>
            </a:lvl1pPr>
            <a:lvl2pPr>
              <a:defRPr sz="1000">
                <a:solidFill>
                  <a:schemeClr val="tx1"/>
                </a:solidFill>
              </a:defRPr>
            </a:lvl2pPr>
            <a:lvl3pPr>
              <a:defRPr sz="900">
                <a:solidFill>
                  <a:schemeClr val="tx1"/>
                </a:solidFill>
              </a:defRPr>
            </a:lvl3pPr>
            <a:lvl4pPr>
              <a:defRPr sz="850">
                <a:solidFill>
                  <a:schemeClr val="tx1"/>
                </a:solidFill>
              </a:defRPr>
            </a:lvl4pPr>
            <a:lvl5pPr>
              <a:defRPr sz="800">
                <a:solidFill>
                  <a:schemeClr val="tx1"/>
                </a:solidFill>
              </a:defRPr>
            </a:lvl5pPr>
          </a:lstStyle>
          <a:p>
            <a:pPr lvl="0"/>
            <a:r>
              <a:rPr lang="da-DK"/>
              <a:t>Indsæt billede</a:t>
            </a:r>
          </a:p>
        </p:txBody>
      </p:sp>
      <p:sp>
        <p:nvSpPr>
          <p:cNvPr id="4" name="Rektangel 3">
            <a:extLst>
              <a:ext uri="{FF2B5EF4-FFF2-40B4-BE49-F238E27FC236}">
                <a16:creationId xmlns:a16="http://schemas.microsoft.com/office/drawing/2014/main" id="{234F6496-BC09-412D-5849-2F05C1C00DE0}"/>
              </a:ext>
            </a:extLst>
          </p:cNvPr>
          <p:cNvSpPr/>
          <p:nvPr userDrawn="1"/>
        </p:nvSpPr>
        <p:spPr>
          <a:xfrm>
            <a:off x="0" y="6104966"/>
            <a:ext cx="12192000" cy="753034"/>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a-DK" b="0" i="0">
              <a:latin typeface="Source Sans Pro Light" panose="020B0403030403020204" pitchFamily="34" charset="0"/>
            </a:endParaRPr>
          </a:p>
        </p:txBody>
      </p:sp>
      <p:pic>
        <p:nvPicPr>
          <p:cNvPr id="5" name="Billede 4">
            <a:extLst>
              <a:ext uri="{FF2B5EF4-FFF2-40B4-BE49-F238E27FC236}">
                <a16:creationId xmlns:a16="http://schemas.microsoft.com/office/drawing/2014/main" id="{52C1959B-19BB-4006-84AA-CDA725B7CECB}"/>
              </a:ext>
            </a:extLst>
          </p:cNvPr>
          <p:cNvPicPr>
            <a:picLocks noChangeAspect="1"/>
          </p:cNvPicPr>
          <p:nvPr userDrawn="1"/>
        </p:nvPicPr>
        <p:blipFill>
          <a:blip r:embed="rId2"/>
          <a:stretch>
            <a:fillRect/>
          </a:stretch>
        </p:blipFill>
        <p:spPr>
          <a:xfrm flipV="1">
            <a:off x="0" y="6092449"/>
            <a:ext cx="12192000" cy="286871"/>
          </a:xfrm>
          <a:prstGeom prst="rect">
            <a:avLst/>
          </a:prstGeom>
        </p:spPr>
      </p:pic>
      <p:sp>
        <p:nvSpPr>
          <p:cNvPr id="14" name="Pladsholder til slidenummer 5">
            <a:extLst>
              <a:ext uri="{FF2B5EF4-FFF2-40B4-BE49-F238E27FC236}">
                <a16:creationId xmlns:a16="http://schemas.microsoft.com/office/drawing/2014/main" id="{5511B8AD-53A7-28AF-3026-FC6265C7CFAB}"/>
              </a:ext>
            </a:extLst>
          </p:cNvPr>
          <p:cNvSpPr>
            <a:spLocks noGrp="1"/>
          </p:cNvSpPr>
          <p:nvPr>
            <p:ph type="sldNum" sz="quarter" idx="4"/>
          </p:nvPr>
        </p:nvSpPr>
        <p:spPr>
          <a:xfrm>
            <a:off x="838200" y="6356349"/>
            <a:ext cx="2743200" cy="365125"/>
          </a:xfrm>
          <a:prstGeom prst="rect">
            <a:avLst/>
          </a:prstGeom>
        </p:spPr>
        <p:txBody>
          <a:bodyPr vert="horz" lIns="91440" tIns="45720" rIns="91440" bIns="45720" rtlCol="0" anchor="ctr"/>
          <a:lstStyle>
            <a:lvl1pPr algn="l">
              <a:defRPr sz="1200" b="0" i="0">
                <a:solidFill>
                  <a:schemeClr val="bg1"/>
                </a:solidFill>
                <a:latin typeface="Source Sans Pro Light" panose="020B0503030403020204" pitchFamily="34" charset="0"/>
              </a:defRPr>
            </a:lvl1pPr>
          </a:lstStyle>
          <a:p>
            <a:fld id="{7D837630-3187-7241-B95A-374348EA50A2}" type="slidenum">
              <a:rPr lang="da-DK" smtClean="0"/>
              <a:pPr/>
              <a:t>‹nr.›</a:t>
            </a:fld>
            <a:endParaRPr lang="da-DK"/>
          </a:p>
        </p:txBody>
      </p:sp>
      <p:sp>
        <p:nvSpPr>
          <p:cNvPr id="17" name="Undertitel 2">
            <a:extLst>
              <a:ext uri="{FF2B5EF4-FFF2-40B4-BE49-F238E27FC236}">
                <a16:creationId xmlns:a16="http://schemas.microsoft.com/office/drawing/2014/main" id="{917E06A6-A882-12D9-7DB6-7603C1774453}"/>
              </a:ext>
            </a:extLst>
          </p:cNvPr>
          <p:cNvSpPr txBox="1">
            <a:spLocks/>
          </p:cNvSpPr>
          <p:nvPr userDrawn="1"/>
        </p:nvSpPr>
        <p:spPr>
          <a:xfrm>
            <a:off x="905525" y="5801969"/>
            <a:ext cx="10509738" cy="33983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SzPct val="80000"/>
              <a:buFont typeface="Arial" panose="020B0604020202020204" pitchFamily="34" charset="0"/>
              <a:buNone/>
              <a:defRPr sz="1500" b="0" i="0" kern="1200">
                <a:solidFill>
                  <a:schemeClr val="bg1"/>
                </a:solidFill>
                <a:latin typeface="Lakeside" pitchFamily="2" charset="77"/>
                <a:ea typeface="+mn-ea"/>
                <a:cs typeface="+mn-cs"/>
              </a:defRPr>
            </a:lvl1pPr>
            <a:lvl2pPr marL="457200" indent="0" algn="ctr" defTabSz="914400" rtl="0" eaLnBrk="1" latinLnBrk="0" hangingPunct="1">
              <a:lnSpc>
                <a:spcPct val="90000"/>
              </a:lnSpc>
              <a:spcBef>
                <a:spcPts val="500"/>
              </a:spcBef>
              <a:buSzPct val="80000"/>
              <a:buFont typeface="Arial" panose="020B0604020202020204" pitchFamily="34" charset="0"/>
              <a:buNone/>
              <a:defRPr sz="2000" b="0" i="0" kern="1200">
                <a:solidFill>
                  <a:schemeClr val="tx1"/>
                </a:solidFill>
                <a:latin typeface="Source Sans Pro Light" panose="020B0503030403020204" pitchFamily="34" charset="0"/>
                <a:ea typeface="+mn-ea"/>
                <a:cs typeface="+mn-cs"/>
              </a:defRPr>
            </a:lvl2pPr>
            <a:lvl3pPr marL="914400" indent="0" algn="ctr" defTabSz="914400" rtl="0" eaLnBrk="1" latinLnBrk="0" hangingPunct="1">
              <a:lnSpc>
                <a:spcPct val="90000"/>
              </a:lnSpc>
              <a:spcBef>
                <a:spcPts val="500"/>
              </a:spcBef>
              <a:buSzPct val="80000"/>
              <a:buFont typeface="Arial" panose="020B0604020202020204" pitchFamily="34" charset="0"/>
              <a:buNone/>
              <a:defRPr sz="1800" b="0" i="0" kern="1200">
                <a:solidFill>
                  <a:schemeClr val="tx1"/>
                </a:solidFill>
                <a:latin typeface="Source Sans Pro Light" panose="020B0503030403020204" pitchFamily="34" charset="0"/>
                <a:ea typeface="+mn-ea"/>
                <a:cs typeface="+mn-cs"/>
              </a:defRPr>
            </a:lvl3pPr>
            <a:lvl4pPr marL="1371600" indent="0" algn="ctr" defTabSz="914400" rtl="0" eaLnBrk="1" latinLnBrk="0" hangingPunct="1">
              <a:lnSpc>
                <a:spcPct val="90000"/>
              </a:lnSpc>
              <a:spcBef>
                <a:spcPts val="500"/>
              </a:spcBef>
              <a:buSzPct val="80000"/>
              <a:buFont typeface="Arial" panose="020B0604020202020204" pitchFamily="34" charset="0"/>
              <a:buNone/>
              <a:defRPr sz="1600" b="0" i="0" kern="1200">
                <a:solidFill>
                  <a:schemeClr val="tx1"/>
                </a:solidFill>
                <a:latin typeface="Source Sans Pro Light" panose="020B0503030403020204" pitchFamily="34" charset="0"/>
                <a:ea typeface="+mn-ea"/>
                <a:cs typeface="+mn-cs"/>
              </a:defRPr>
            </a:lvl4pPr>
            <a:lvl5pPr marL="1828800" indent="0" algn="ctr" defTabSz="914400" rtl="0" eaLnBrk="1" latinLnBrk="0" hangingPunct="1">
              <a:lnSpc>
                <a:spcPct val="90000"/>
              </a:lnSpc>
              <a:spcBef>
                <a:spcPts val="500"/>
              </a:spcBef>
              <a:buSzPct val="80000"/>
              <a:buFont typeface="Arial" panose="020B0604020202020204" pitchFamily="34" charset="0"/>
              <a:buNone/>
              <a:defRPr sz="1600" b="0" i="0" kern="1200">
                <a:solidFill>
                  <a:schemeClr val="tx1"/>
                </a:solidFill>
                <a:latin typeface="Source Sans Pro Light" panose="020B0503030403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100"/>
              </a:spcBef>
            </a:pPr>
            <a:endParaRPr lang="da-DK" sz="1500" b="0" i="0">
              <a:latin typeface="Lakeside" pitchFamily="2" charset="77"/>
            </a:endParaRPr>
          </a:p>
        </p:txBody>
      </p:sp>
      <p:pic>
        <p:nvPicPr>
          <p:cNvPr id="18" name="Billede 17" descr="Et billede, der indeholder tegning&#10;&#10;Automatisk genereret beskrivelse">
            <a:extLst>
              <a:ext uri="{FF2B5EF4-FFF2-40B4-BE49-F238E27FC236}">
                <a16:creationId xmlns:a16="http://schemas.microsoft.com/office/drawing/2014/main" id="{D891800E-6154-A944-FFE5-93B4BD20F710}"/>
              </a:ext>
            </a:extLst>
          </p:cNvPr>
          <p:cNvPicPr>
            <a:picLocks noChangeAspect="1"/>
          </p:cNvPicPr>
          <p:nvPr userDrawn="1"/>
        </p:nvPicPr>
        <p:blipFill>
          <a:blip r:embed="rId3"/>
          <a:stretch>
            <a:fillRect/>
          </a:stretch>
        </p:blipFill>
        <p:spPr>
          <a:xfrm>
            <a:off x="9870831" y="6295300"/>
            <a:ext cx="1639966" cy="464657"/>
          </a:xfrm>
          <a:prstGeom prst="rect">
            <a:avLst/>
          </a:prstGeom>
        </p:spPr>
      </p:pic>
      <p:sp>
        <p:nvSpPr>
          <p:cNvPr id="2" name="Titel 1">
            <a:extLst>
              <a:ext uri="{FF2B5EF4-FFF2-40B4-BE49-F238E27FC236}">
                <a16:creationId xmlns:a16="http://schemas.microsoft.com/office/drawing/2014/main" id="{A6194627-E9EB-BA87-1E34-B9DF88255C41}"/>
              </a:ext>
            </a:extLst>
          </p:cNvPr>
          <p:cNvSpPr>
            <a:spLocks noGrp="1"/>
          </p:cNvSpPr>
          <p:nvPr>
            <p:ph type="title" hasCustomPrompt="1"/>
          </p:nvPr>
        </p:nvSpPr>
        <p:spPr>
          <a:xfrm>
            <a:off x="905526" y="3925035"/>
            <a:ext cx="2346568" cy="239630"/>
          </a:xfrm>
        </p:spPr>
        <p:txBody>
          <a:bodyPr lIns="0" anchor="t">
            <a:noAutofit/>
          </a:bodyPr>
          <a:lstStyle>
            <a:lvl1pPr>
              <a:defRPr sz="1200">
                <a:solidFill>
                  <a:schemeClr val="bg1"/>
                </a:solidFill>
              </a:defRPr>
            </a:lvl1pPr>
          </a:lstStyle>
          <a:p>
            <a:r>
              <a:rPr lang="da-DK"/>
              <a:t>Navn</a:t>
            </a:r>
          </a:p>
        </p:txBody>
      </p:sp>
      <p:sp>
        <p:nvSpPr>
          <p:cNvPr id="13" name="Pladsholder til indhold 3">
            <a:extLst>
              <a:ext uri="{FF2B5EF4-FFF2-40B4-BE49-F238E27FC236}">
                <a16:creationId xmlns:a16="http://schemas.microsoft.com/office/drawing/2014/main" id="{085FE52B-A024-7A9A-5F92-4DB84D35F22F}"/>
              </a:ext>
            </a:extLst>
          </p:cNvPr>
          <p:cNvSpPr>
            <a:spLocks noGrp="1"/>
          </p:cNvSpPr>
          <p:nvPr>
            <p:ph sz="half" idx="12" hasCustomPrompt="1"/>
          </p:nvPr>
        </p:nvSpPr>
        <p:spPr>
          <a:xfrm>
            <a:off x="3528075" y="2377381"/>
            <a:ext cx="2069169" cy="1378576"/>
          </a:xfrm>
          <a:effectLst>
            <a:outerShdw blurRad="127000" sx="102000" sy="102000" algn="ctr" rotWithShape="0">
              <a:schemeClr val="tx1">
                <a:alpha val="30000"/>
              </a:schemeClr>
            </a:outerShdw>
          </a:effectLst>
        </p:spPr>
        <p:txBody>
          <a:bodyPr>
            <a:normAutofit/>
          </a:bodyPr>
          <a:lstStyle>
            <a:lvl1pPr marL="0" indent="0">
              <a:buNone/>
              <a:defRPr sz="1100">
                <a:solidFill>
                  <a:schemeClr val="bg1"/>
                </a:solidFill>
              </a:defRPr>
            </a:lvl1pPr>
            <a:lvl2pPr>
              <a:defRPr sz="1000">
                <a:solidFill>
                  <a:schemeClr val="tx1"/>
                </a:solidFill>
              </a:defRPr>
            </a:lvl2pPr>
            <a:lvl3pPr>
              <a:defRPr sz="900">
                <a:solidFill>
                  <a:schemeClr val="tx1"/>
                </a:solidFill>
              </a:defRPr>
            </a:lvl3pPr>
            <a:lvl4pPr>
              <a:defRPr sz="850">
                <a:solidFill>
                  <a:schemeClr val="tx1"/>
                </a:solidFill>
              </a:defRPr>
            </a:lvl4pPr>
            <a:lvl5pPr>
              <a:defRPr sz="800">
                <a:solidFill>
                  <a:schemeClr val="tx1"/>
                </a:solidFill>
              </a:defRPr>
            </a:lvl5pPr>
          </a:lstStyle>
          <a:p>
            <a:pPr lvl="0"/>
            <a:r>
              <a:rPr lang="da-DK"/>
              <a:t>Indsæt billede</a:t>
            </a:r>
          </a:p>
        </p:txBody>
      </p:sp>
      <p:sp>
        <p:nvSpPr>
          <p:cNvPr id="22" name="Pladsholder til indhold 3">
            <a:extLst>
              <a:ext uri="{FF2B5EF4-FFF2-40B4-BE49-F238E27FC236}">
                <a16:creationId xmlns:a16="http://schemas.microsoft.com/office/drawing/2014/main" id="{FB19BB94-5A57-9867-243D-D28BC917BF3B}"/>
              </a:ext>
            </a:extLst>
          </p:cNvPr>
          <p:cNvSpPr>
            <a:spLocks noGrp="1"/>
          </p:cNvSpPr>
          <p:nvPr>
            <p:ph sz="half" idx="16" hasCustomPrompt="1"/>
          </p:nvPr>
        </p:nvSpPr>
        <p:spPr>
          <a:xfrm>
            <a:off x="6163326" y="2377381"/>
            <a:ext cx="2069170" cy="1378576"/>
          </a:xfrm>
          <a:effectLst>
            <a:outerShdw blurRad="127000" sx="102000" sy="102000" algn="ctr" rotWithShape="0">
              <a:schemeClr val="tx1">
                <a:alpha val="30000"/>
              </a:schemeClr>
            </a:outerShdw>
          </a:effectLst>
        </p:spPr>
        <p:txBody>
          <a:bodyPr>
            <a:normAutofit/>
          </a:bodyPr>
          <a:lstStyle>
            <a:lvl1pPr marL="0" indent="0">
              <a:buNone/>
              <a:defRPr sz="1100">
                <a:solidFill>
                  <a:schemeClr val="bg1"/>
                </a:solidFill>
              </a:defRPr>
            </a:lvl1pPr>
            <a:lvl2pPr>
              <a:defRPr sz="1000">
                <a:solidFill>
                  <a:schemeClr val="tx1"/>
                </a:solidFill>
              </a:defRPr>
            </a:lvl2pPr>
            <a:lvl3pPr>
              <a:defRPr sz="900">
                <a:solidFill>
                  <a:schemeClr val="tx1"/>
                </a:solidFill>
              </a:defRPr>
            </a:lvl3pPr>
            <a:lvl4pPr>
              <a:defRPr sz="850">
                <a:solidFill>
                  <a:schemeClr val="tx1"/>
                </a:solidFill>
              </a:defRPr>
            </a:lvl4pPr>
            <a:lvl5pPr>
              <a:defRPr sz="800">
                <a:solidFill>
                  <a:schemeClr val="tx1"/>
                </a:solidFill>
              </a:defRPr>
            </a:lvl5pPr>
          </a:lstStyle>
          <a:p>
            <a:pPr lvl="0"/>
            <a:r>
              <a:rPr lang="da-DK"/>
              <a:t>Indsæt billede</a:t>
            </a:r>
          </a:p>
        </p:txBody>
      </p:sp>
      <p:sp>
        <p:nvSpPr>
          <p:cNvPr id="24" name="Pladsholder til tekst 2">
            <a:extLst>
              <a:ext uri="{FF2B5EF4-FFF2-40B4-BE49-F238E27FC236}">
                <a16:creationId xmlns:a16="http://schemas.microsoft.com/office/drawing/2014/main" id="{B479BF86-8EB3-8E8E-7970-45EEE0B64878}"/>
              </a:ext>
            </a:extLst>
          </p:cNvPr>
          <p:cNvSpPr>
            <a:spLocks noGrp="1"/>
          </p:cNvSpPr>
          <p:nvPr>
            <p:ph type="body" idx="17" hasCustomPrompt="1"/>
          </p:nvPr>
        </p:nvSpPr>
        <p:spPr>
          <a:xfrm>
            <a:off x="6163325" y="4175829"/>
            <a:ext cx="2346567" cy="203581"/>
          </a:xfrm>
        </p:spPr>
        <p:txBody>
          <a:bodyPr lIns="0" bIns="0" anchor="t">
            <a:normAutofit/>
          </a:bodyPr>
          <a:lstStyle>
            <a:lvl1pPr marL="0" indent="0">
              <a:buNone/>
              <a:defRPr sz="1200" b="0" i="0">
                <a:solidFill>
                  <a:schemeClr val="bg1"/>
                </a:solidFill>
                <a:latin typeface="Source Sans Pro Light" panose="020B0403030403020204" pitchFamily="34" charset="0"/>
                <a:ea typeface="Source Serif Pro Light" panose="0204030305040502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Titel</a:t>
            </a:r>
          </a:p>
        </p:txBody>
      </p:sp>
      <p:sp>
        <p:nvSpPr>
          <p:cNvPr id="25" name="Pladsholder til tekst 2">
            <a:extLst>
              <a:ext uri="{FF2B5EF4-FFF2-40B4-BE49-F238E27FC236}">
                <a16:creationId xmlns:a16="http://schemas.microsoft.com/office/drawing/2014/main" id="{42962413-EB2B-AE79-6E8B-692EF40CF57E}"/>
              </a:ext>
            </a:extLst>
          </p:cNvPr>
          <p:cNvSpPr>
            <a:spLocks noGrp="1"/>
          </p:cNvSpPr>
          <p:nvPr>
            <p:ph type="body" idx="18" hasCustomPrompt="1"/>
          </p:nvPr>
        </p:nvSpPr>
        <p:spPr>
          <a:xfrm>
            <a:off x="6163325" y="4390573"/>
            <a:ext cx="2346569" cy="203580"/>
          </a:xfrm>
        </p:spPr>
        <p:txBody>
          <a:bodyPr lIns="0" bIns="0" anchor="t">
            <a:normAutofit/>
          </a:bodyPr>
          <a:lstStyle>
            <a:lvl1pPr marL="0" indent="0">
              <a:buNone/>
              <a:defRPr sz="1200" b="0" i="0">
                <a:solidFill>
                  <a:schemeClr val="bg1"/>
                </a:solidFill>
                <a:latin typeface="Source Sans Pro Light" panose="020B0403030403020204" pitchFamily="34" charset="0"/>
                <a:ea typeface="Source Serif Pro Light" panose="0204030305040502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Telefon</a:t>
            </a:r>
          </a:p>
        </p:txBody>
      </p:sp>
      <p:sp>
        <p:nvSpPr>
          <p:cNvPr id="26" name="Pladsholder til tekst 2">
            <a:extLst>
              <a:ext uri="{FF2B5EF4-FFF2-40B4-BE49-F238E27FC236}">
                <a16:creationId xmlns:a16="http://schemas.microsoft.com/office/drawing/2014/main" id="{05B59DD6-6611-E765-810D-CE8486BB5503}"/>
              </a:ext>
            </a:extLst>
          </p:cNvPr>
          <p:cNvSpPr>
            <a:spLocks noGrp="1"/>
          </p:cNvSpPr>
          <p:nvPr>
            <p:ph type="body" idx="19" hasCustomPrompt="1"/>
          </p:nvPr>
        </p:nvSpPr>
        <p:spPr>
          <a:xfrm>
            <a:off x="6163325" y="4600868"/>
            <a:ext cx="2346565" cy="203580"/>
          </a:xfrm>
        </p:spPr>
        <p:txBody>
          <a:bodyPr lIns="0" bIns="0" anchor="t">
            <a:noAutofit/>
          </a:bodyPr>
          <a:lstStyle>
            <a:lvl1pPr marL="0" indent="0">
              <a:buNone/>
              <a:defRPr sz="1200" b="0" i="0">
                <a:solidFill>
                  <a:schemeClr val="bg1"/>
                </a:solidFill>
                <a:latin typeface="Source Sans Pro Light" panose="020B0403030403020204" pitchFamily="34" charset="0"/>
                <a:ea typeface="Source Serif Pro Light" panose="0204030305040502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E-mail</a:t>
            </a:r>
          </a:p>
        </p:txBody>
      </p:sp>
      <p:sp>
        <p:nvSpPr>
          <p:cNvPr id="27" name="Pladsholder til indhold 3">
            <a:extLst>
              <a:ext uri="{FF2B5EF4-FFF2-40B4-BE49-F238E27FC236}">
                <a16:creationId xmlns:a16="http://schemas.microsoft.com/office/drawing/2014/main" id="{706B5F09-E4AD-7350-F565-9BD4BD8660BC}"/>
              </a:ext>
            </a:extLst>
          </p:cNvPr>
          <p:cNvSpPr>
            <a:spLocks noGrp="1"/>
          </p:cNvSpPr>
          <p:nvPr>
            <p:ph sz="half" idx="20" hasCustomPrompt="1"/>
          </p:nvPr>
        </p:nvSpPr>
        <p:spPr>
          <a:xfrm>
            <a:off x="8883813" y="2376784"/>
            <a:ext cx="2069170" cy="1378577"/>
          </a:xfrm>
          <a:effectLst>
            <a:outerShdw blurRad="127000" sx="102000" sy="102000" algn="ctr" rotWithShape="0">
              <a:schemeClr val="tx1">
                <a:alpha val="30000"/>
              </a:schemeClr>
            </a:outerShdw>
          </a:effectLst>
        </p:spPr>
        <p:txBody>
          <a:bodyPr>
            <a:normAutofit/>
          </a:bodyPr>
          <a:lstStyle>
            <a:lvl1pPr marL="0" indent="0">
              <a:buNone/>
              <a:defRPr sz="1100">
                <a:solidFill>
                  <a:schemeClr val="bg1"/>
                </a:solidFill>
              </a:defRPr>
            </a:lvl1pPr>
            <a:lvl2pPr>
              <a:defRPr sz="1000">
                <a:solidFill>
                  <a:schemeClr val="tx1"/>
                </a:solidFill>
              </a:defRPr>
            </a:lvl2pPr>
            <a:lvl3pPr>
              <a:defRPr sz="900">
                <a:solidFill>
                  <a:schemeClr val="tx1"/>
                </a:solidFill>
              </a:defRPr>
            </a:lvl3pPr>
            <a:lvl4pPr>
              <a:defRPr sz="850">
                <a:solidFill>
                  <a:schemeClr val="tx1"/>
                </a:solidFill>
              </a:defRPr>
            </a:lvl4pPr>
            <a:lvl5pPr>
              <a:defRPr sz="800">
                <a:solidFill>
                  <a:schemeClr val="tx1"/>
                </a:solidFill>
              </a:defRPr>
            </a:lvl5pPr>
          </a:lstStyle>
          <a:p>
            <a:pPr lvl="0"/>
            <a:r>
              <a:rPr lang="da-DK"/>
              <a:t>Indsæt billede</a:t>
            </a:r>
          </a:p>
        </p:txBody>
      </p:sp>
      <p:sp>
        <p:nvSpPr>
          <p:cNvPr id="32" name="Pladsholder til tekst 2">
            <a:extLst>
              <a:ext uri="{FF2B5EF4-FFF2-40B4-BE49-F238E27FC236}">
                <a16:creationId xmlns:a16="http://schemas.microsoft.com/office/drawing/2014/main" id="{F3F9E996-485E-D66D-69CC-71BEDD15D2DA}"/>
              </a:ext>
            </a:extLst>
          </p:cNvPr>
          <p:cNvSpPr>
            <a:spLocks noGrp="1"/>
          </p:cNvSpPr>
          <p:nvPr>
            <p:ph type="body" idx="21" hasCustomPrompt="1"/>
          </p:nvPr>
        </p:nvSpPr>
        <p:spPr>
          <a:xfrm>
            <a:off x="8877463" y="4170838"/>
            <a:ext cx="2346567" cy="203581"/>
          </a:xfrm>
        </p:spPr>
        <p:txBody>
          <a:bodyPr lIns="0" bIns="0" anchor="t">
            <a:normAutofit/>
          </a:bodyPr>
          <a:lstStyle>
            <a:lvl1pPr marL="0" indent="0">
              <a:buNone/>
              <a:defRPr sz="1200" b="0" i="0">
                <a:solidFill>
                  <a:schemeClr val="bg1"/>
                </a:solidFill>
                <a:latin typeface="Source Sans Pro Light" panose="020B0403030403020204" pitchFamily="34" charset="0"/>
                <a:ea typeface="Source Serif Pro Light" panose="0204030305040502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Titel</a:t>
            </a:r>
          </a:p>
        </p:txBody>
      </p:sp>
      <p:sp>
        <p:nvSpPr>
          <p:cNvPr id="33" name="Pladsholder til tekst 2">
            <a:extLst>
              <a:ext uri="{FF2B5EF4-FFF2-40B4-BE49-F238E27FC236}">
                <a16:creationId xmlns:a16="http://schemas.microsoft.com/office/drawing/2014/main" id="{68F8C313-672B-64FD-3FAE-8A78C4172542}"/>
              </a:ext>
            </a:extLst>
          </p:cNvPr>
          <p:cNvSpPr>
            <a:spLocks noGrp="1"/>
          </p:cNvSpPr>
          <p:nvPr>
            <p:ph type="body" idx="22" hasCustomPrompt="1"/>
          </p:nvPr>
        </p:nvSpPr>
        <p:spPr>
          <a:xfrm>
            <a:off x="8877463" y="4385582"/>
            <a:ext cx="2346569" cy="203580"/>
          </a:xfrm>
        </p:spPr>
        <p:txBody>
          <a:bodyPr lIns="0" bIns="0" anchor="t">
            <a:normAutofit/>
          </a:bodyPr>
          <a:lstStyle>
            <a:lvl1pPr marL="0" indent="0">
              <a:buNone/>
              <a:defRPr sz="1200" b="0" i="0">
                <a:solidFill>
                  <a:schemeClr val="bg1"/>
                </a:solidFill>
                <a:latin typeface="Source Sans Pro Light" panose="020B0403030403020204" pitchFamily="34" charset="0"/>
                <a:ea typeface="Source Serif Pro Light" panose="0204030305040502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Telefon</a:t>
            </a:r>
          </a:p>
        </p:txBody>
      </p:sp>
      <p:sp>
        <p:nvSpPr>
          <p:cNvPr id="34" name="Pladsholder til tekst 2">
            <a:extLst>
              <a:ext uri="{FF2B5EF4-FFF2-40B4-BE49-F238E27FC236}">
                <a16:creationId xmlns:a16="http://schemas.microsoft.com/office/drawing/2014/main" id="{A913DCB9-4CE0-F5C1-098F-C04F26ED87E1}"/>
              </a:ext>
            </a:extLst>
          </p:cNvPr>
          <p:cNvSpPr>
            <a:spLocks noGrp="1"/>
          </p:cNvSpPr>
          <p:nvPr>
            <p:ph type="body" idx="23" hasCustomPrompt="1"/>
          </p:nvPr>
        </p:nvSpPr>
        <p:spPr>
          <a:xfrm>
            <a:off x="8877463" y="4595877"/>
            <a:ext cx="2346565" cy="203580"/>
          </a:xfrm>
        </p:spPr>
        <p:txBody>
          <a:bodyPr lIns="0" bIns="0" anchor="t">
            <a:noAutofit/>
          </a:bodyPr>
          <a:lstStyle>
            <a:lvl1pPr marL="0" indent="0">
              <a:buNone/>
              <a:defRPr sz="1200" b="0" i="0">
                <a:solidFill>
                  <a:schemeClr val="bg1"/>
                </a:solidFill>
                <a:latin typeface="Source Sans Pro Light" panose="020B0403030403020204" pitchFamily="34" charset="0"/>
                <a:ea typeface="Source Serif Pro Light" panose="0204030305040502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E-mail</a:t>
            </a:r>
          </a:p>
        </p:txBody>
      </p:sp>
      <p:sp>
        <p:nvSpPr>
          <p:cNvPr id="35" name="Pladsholder til tekst 2">
            <a:extLst>
              <a:ext uri="{FF2B5EF4-FFF2-40B4-BE49-F238E27FC236}">
                <a16:creationId xmlns:a16="http://schemas.microsoft.com/office/drawing/2014/main" id="{97607E52-63A4-BDCF-7253-FE49A10AF1CB}"/>
              </a:ext>
            </a:extLst>
          </p:cNvPr>
          <p:cNvSpPr>
            <a:spLocks noGrp="1"/>
          </p:cNvSpPr>
          <p:nvPr>
            <p:ph type="body" idx="24" hasCustomPrompt="1"/>
          </p:nvPr>
        </p:nvSpPr>
        <p:spPr>
          <a:xfrm>
            <a:off x="3527475" y="4170838"/>
            <a:ext cx="2346567" cy="203581"/>
          </a:xfrm>
        </p:spPr>
        <p:txBody>
          <a:bodyPr lIns="0" bIns="0" anchor="t">
            <a:normAutofit/>
          </a:bodyPr>
          <a:lstStyle>
            <a:lvl1pPr marL="0" indent="0">
              <a:buNone/>
              <a:defRPr sz="1200" b="0" i="0">
                <a:solidFill>
                  <a:schemeClr val="bg1"/>
                </a:solidFill>
                <a:latin typeface="Source Sans Pro Light" panose="020B0403030403020204" pitchFamily="34" charset="0"/>
                <a:ea typeface="Source Serif Pro Light" panose="0204030305040502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Titel</a:t>
            </a:r>
          </a:p>
        </p:txBody>
      </p:sp>
      <p:sp>
        <p:nvSpPr>
          <p:cNvPr id="36" name="Pladsholder til tekst 2">
            <a:extLst>
              <a:ext uri="{FF2B5EF4-FFF2-40B4-BE49-F238E27FC236}">
                <a16:creationId xmlns:a16="http://schemas.microsoft.com/office/drawing/2014/main" id="{55D12395-662C-D23D-26F1-56C04D388C29}"/>
              </a:ext>
            </a:extLst>
          </p:cNvPr>
          <p:cNvSpPr>
            <a:spLocks noGrp="1"/>
          </p:cNvSpPr>
          <p:nvPr>
            <p:ph type="body" idx="25" hasCustomPrompt="1"/>
          </p:nvPr>
        </p:nvSpPr>
        <p:spPr>
          <a:xfrm>
            <a:off x="3527475" y="4385582"/>
            <a:ext cx="2346569" cy="203580"/>
          </a:xfrm>
        </p:spPr>
        <p:txBody>
          <a:bodyPr lIns="0" bIns="0" anchor="t">
            <a:normAutofit/>
          </a:bodyPr>
          <a:lstStyle>
            <a:lvl1pPr marL="0" indent="0">
              <a:buNone/>
              <a:defRPr sz="1200" b="0" i="0">
                <a:solidFill>
                  <a:schemeClr val="bg1"/>
                </a:solidFill>
                <a:latin typeface="Source Sans Pro Light" panose="020B0403030403020204" pitchFamily="34" charset="0"/>
                <a:ea typeface="Source Serif Pro Light" panose="0204030305040502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Telefon</a:t>
            </a:r>
          </a:p>
        </p:txBody>
      </p:sp>
      <p:sp>
        <p:nvSpPr>
          <p:cNvPr id="37" name="Pladsholder til tekst 2">
            <a:extLst>
              <a:ext uri="{FF2B5EF4-FFF2-40B4-BE49-F238E27FC236}">
                <a16:creationId xmlns:a16="http://schemas.microsoft.com/office/drawing/2014/main" id="{AC283563-DD24-97B1-5F08-A60742EFA635}"/>
              </a:ext>
            </a:extLst>
          </p:cNvPr>
          <p:cNvSpPr>
            <a:spLocks noGrp="1"/>
          </p:cNvSpPr>
          <p:nvPr>
            <p:ph type="body" idx="26" hasCustomPrompt="1"/>
          </p:nvPr>
        </p:nvSpPr>
        <p:spPr>
          <a:xfrm>
            <a:off x="3527475" y="4595877"/>
            <a:ext cx="2346565" cy="203580"/>
          </a:xfrm>
        </p:spPr>
        <p:txBody>
          <a:bodyPr lIns="0" bIns="0" anchor="t">
            <a:noAutofit/>
          </a:bodyPr>
          <a:lstStyle>
            <a:lvl1pPr marL="0" indent="0">
              <a:buNone/>
              <a:defRPr sz="1200" b="0" i="0">
                <a:solidFill>
                  <a:schemeClr val="bg1"/>
                </a:solidFill>
                <a:latin typeface="Source Sans Pro Light" panose="020B0403030403020204" pitchFamily="34" charset="0"/>
                <a:ea typeface="Source Serif Pro Light" panose="0204030305040502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E-mail</a:t>
            </a:r>
          </a:p>
        </p:txBody>
      </p:sp>
      <p:sp>
        <p:nvSpPr>
          <p:cNvPr id="38" name="Pladsholder til tekst 2">
            <a:extLst>
              <a:ext uri="{FF2B5EF4-FFF2-40B4-BE49-F238E27FC236}">
                <a16:creationId xmlns:a16="http://schemas.microsoft.com/office/drawing/2014/main" id="{9D603C9B-FFB5-D984-EAB0-2C73BC40B268}"/>
              </a:ext>
            </a:extLst>
          </p:cNvPr>
          <p:cNvSpPr>
            <a:spLocks noGrp="1"/>
          </p:cNvSpPr>
          <p:nvPr>
            <p:ph type="body" idx="27" hasCustomPrompt="1"/>
          </p:nvPr>
        </p:nvSpPr>
        <p:spPr>
          <a:xfrm>
            <a:off x="905828" y="4170838"/>
            <a:ext cx="2346567" cy="203581"/>
          </a:xfrm>
        </p:spPr>
        <p:txBody>
          <a:bodyPr lIns="0" bIns="0" anchor="t">
            <a:normAutofit/>
          </a:bodyPr>
          <a:lstStyle>
            <a:lvl1pPr marL="0" indent="0">
              <a:buNone/>
              <a:defRPr sz="1200" b="0" i="0">
                <a:solidFill>
                  <a:schemeClr val="bg1"/>
                </a:solidFill>
                <a:latin typeface="Source Sans Pro Light" panose="020B0403030403020204" pitchFamily="34" charset="0"/>
                <a:ea typeface="Source Serif Pro Light" panose="0204030305040502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Titel</a:t>
            </a:r>
          </a:p>
        </p:txBody>
      </p:sp>
      <p:sp>
        <p:nvSpPr>
          <p:cNvPr id="39" name="Pladsholder til tekst 2">
            <a:extLst>
              <a:ext uri="{FF2B5EF4-FFF2-40B4-BE49-F238E27FC236}">
                <a16:creationId xmlns:a16="http://schemas.microsoft.com/office/drawing/2014/main" id="{1F596F40-A2DD-3F7A-8C66-34CF4EF860B0}"/>
              </a:ext>
            </a:extLst>
          </p:cNvPr>
          <p:cNvSpPr>
            <a:spLocks noGrp="1"/>
          </p:cNvSpPr>
          <p:nvPr>
            <p:ph type="body" idx="28" hasCustomPrompt="1"/>
          </p:nvPr>
        </p:nvSpPr>
        <p:spPr>
          <a:xfrm>
            <a:off x="905828" y="4385582"/>
            <a:ext cx="2346569" cy="203580"/>
          </a:xfrm>
        </p:spPr>
        <p:txBody>
          <a:bodyPr lIns="0" bIns="0" anchor="t">
            <a:normAutofit/>
          </a:bodyPr>
          <a:lstStyle>
            <a:lvl1pPr marL="0" indent="0">
              <a:buNone/>
              <a:defRPr sz="1200" b="0" i="0">
                <a:solidFill>
                  <a:schemeClr val="bg1"/>
                </a:solidFill>
                <a:latin typeface="Source Sans Pro Light" panose="020B0403030403020204" pitchFamily="34" charset="0"/>
                <a:ea typeface="Source Serif Pro Light" panose="0204030305040502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Telefon</a:t>
            </a:r>
          </a:p>
        </p:txBody>
      </p:sp>
      <p:sp>
        <p:nvSpPr>
          <p:cNvPr id="40" name="Pladsholder til tekst 2">
            <a:extLst>
              <a:ext uri="{FF2B5EF4-FFF2-40B4-BE49-F238E27FC236}">
                <a16:creationId xmlns:a16="http://schemas.microsoft.com/office/drawing/2014/main" id="{ECFF7BC9-6667-EFB6-6597-FBC84E33EA81}"/>
              </a:ext>
            </a:extLst>
          </p:cNvPr>
          <p:cNvSpPr>
            <a:spLocks noGrp="1"/>
          </p:cNvSpPr>
          <p:nvPr>
            <p:ph type="body" idx="29" hasCustomPrompt="1"/>
          </p:nvPr>
        </p:nvSpPr>
        <p:spPr>
          <a:xfrm>
            <a:off x="905828" y="4595877"/>
            <a:ext cx="2346565" cy="203580"/>
          </a:xfrm>
        </p:spPr>
        <p:txBody>
          <a:bodyPr lIns="0" bIns="0" anchor="t">
            <a:noAutofit/>
          </a:bodyPr>
          <a:lstStyle>
            <a:lvl1pPr marL="0" indent="0">
              <a:buNone/>
              <a:defRPr sz="1200" b="0" i="0">
                <a:solidFill>
                  <a:schemeClr val="bg1"/>
                </a:solidFill>
                <a:latin typeface="Source Sans Pro Light" panose="020B0403030403020204" pitchFamily="34" charset="0"/>
                <a:ea typeface="Source Serif Pro Light" panose="0204030305040502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E-mail</a:t>
            </a:r>
          </a:p>
        </p:txBody>
      </p:sp>
      <p:sp>
        <p:nvSpPr>
          <p:cNvPr id="45" name="Pladsholder til tekst 2">
            <a:extLst>
              <a:ext uri="{FF2B5EF4-FFF2-40B4-BE49-F238E27FC236}">
                <a16:creationId xmlns:a16="http://schemas.microsoft.com/office/drawing/2014/main" id="{5D6F446E-F55D-B329-AC09-0A8154F39576}"/>
              </a:ext>
            </a:extLst>
          </p:cNvPr>
          <p:cNvSpPr>
            <a:spLocks noGrp="1"/>
          </p:cNvSpPr>
          <p:nvPr>
            <p:ph type="body" idx="30" hasCustomPrompt="1"/>
          </p:nvPr>
        </p:nvSpPr>
        <p:spPr>
          <a:xfrm>
            <a:off x="6163325" y="3917024"/>
            <a:ext cx="2346567" cy="243906"/>
          </a:xfrm>
        </p:spPr>
        <p:txBody>
          <a:bodyPr lIns="0" bIns="0" anchor="t">
            <a:normAutofit/>
          </a:bodyPr>
          <a:lstStyle>
            <a:lvl1pPr marL="0" indent="0">
              <a:buNone/>
              <a:defRPr sz="1200" b="0" i="0" cap="all" baseline="0">
                <a:solidFill>
                  <a:schemeClr val="bg1"/>
                </a:solidFill>
                <a:latin typeface="Lakeside" pitchFamily="2" charset="77"/>
                <a:ea typeface="Lakeside"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NAVN</a:t>
            </a:r>
          </a:p>
        </p:txBody>
      </p:sp>
      <p:sp>
        <p:nvSpPr>
          <p:cNvPr id="47" name="Pladsholder til tekst 2">
            <a:extLst>
              <a:ext uri="{FF2B5EF4-FFF2-40B4-BE49-F238E27FC236}">
                <a16:creationId xmlns:a16="http://schemas.microsoft.com/office/drawing/2014/main" id="{E0F13305-6245-4C7F-5853-4B90066458C1}"/>
              </a:ext>
            </a:extLst>
          </p:cNvPr>
          <p:cNvSpPr>
            <a:spLocks noGrp="1"/>
          </p:cNvSpPr>
          <p:nvPr>
            <p:ph type="body" idx="31" hasCustomPrompt="1"/>
          </p:nvPr>
        </p:nvSpPr>
        <p:spPr>
          <a:xfrm>
            <a:off x="8877463" y="3915003"/>
            <a:ext cx="2346567" cy="243906"/>
          </a:xfrm>
        </p:spPr>
        <p:txBody>
          <a:bodyPr lIns="0" bIns="0" anchor="t">
            <a:normAutofit/>
          </a:bodyPr>
          <a:lstStyle>
            <a:lvl1pPr marL="0" indent="0">
              <a:buNone/>
              <a:defRPr sz="1200" b="0" i="0" cap="all" baseline="0">
                <a:solidFill>
                  <a:schemeClr val="bg1"/>
                </a:solidFill>
                <a:latin typeface="Lakeside" pitchFamily="2" charset="77"/>
                <a:ea typeface="Lakeside"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NAVN</a:t>
            </a:r>
          </a:p>
        </p:txBody>
      </p:sp>
      <p:sp>
        <p:nvSpPr>
          <p:cNvPr id="48" name="Pladsholder til tekst 2">
            <a:extLst>
              <a:ext uri="{FF2B5EF4-FFF2-40B4-BE49-F238E27FC236}">
                <a16:creationId xmlns:a16="http://schemas.microsoft.com/office/drawing/2014/main" id="{A1642FA2-FB97-4440-15E7-07E6D90FA719}"/>
              </a:ext>
            </a:extLst>
          </p:cNvPr>
          <p:cNvSpPr>
            <a:spLocks noGrp="1"/>
          </p:cNvSpPr>
          <p:nvPr>
            <p:ph type="body" idx="32" hasCustomPrompt="1"/>
          </p:nvPr>
        </p:nvSpPr>
        <p:spPr>
          <a:xfrm>
            <a:off x="3527174" y="3917024"/>
            <a:ext cx="2346567" cy="241886"/>
          </a:xfrm>
        </p:spPr>
        <p:txBody>
          <a:bodyPr lIns="0" bIns="0" anchor="t">
            <a:normAutofit/>
          </a:bodyPr>
          <a:lstStyle>
            <a:lvl1pPr marL="0" indent="0">
              <a:buNone/>
              <a:defRPr sz="1200" b="0" i="0" cap="all" baseline="0">
                <a:solidFill>
                  <a:schemeClr val="bg1"/>
                </a:solidFill>
                <a:latin typeface="Lakeside" pitchFamily="2" charset="77"/>
                <a:ea typeface="Lakeside"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NAVN</a:t>
            </a:r>
          </a:p>
        </p:txBody>
      </p:sp>
      <p:sp>
        <p:nvSpPr>
          <p:cNvPr id="79" name="Undertitel 2">
            <a:extLst>
              <a:ext uri="{FF2B5EF4-FFF2-40B4-BE49-F238E27FC236}">
                <a16:creationId xmlns:a16="http://schemas.microsoft.com/office/drawing/2014/main" id="{87E66F1B-68EB-5E6B-19F7-6B42638860DD}"/>
              </a:ext>
            </a:extLst>
          </p:cNvPr>
          <p:cNvSpPr>
            <a:spLocks noGrp="1"/>
          </p:cNvSpPr>
          <p:nvPr>
            <p:ph type="subTitle" idx="10" hasCustomPrompt="1"/>
          </p:nvPr>
        </p:nvSpPr>
        <p:spPr>
          <a:xfrm>
            <a:off x="844062" y="136525"/>
            <a:ext cx="10509738" cy="1237748"/>
          </a:xfrm>
        </p:spPr>
        <p:txBody>
          <a:bodyPr anchor="b">
            <a:noAutofit/>
          </a:bodyPr>
          <a:lstStyle>
            <a:lvl1pPr marL="0" indent="0" algn="l">
              <a:spcBef>
                <a:spcPts val="0"/>
              </a:spcBef>
              <a:buNone/>
              <a:defRPr sz="4400" cap="all" baseline="0">
                <a:solidFill>
                  <a:schemeClr val="bg1"/>
                </a:solidFill>
                <a:latin typeface="Lakeside"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TILFØJE TITEL</a:t>
            </a:r>
          </a:p>
        </p:txBody>
      </p:sp>
    </p:spTree>
    <p:extLst>
      <p:ext uri="{BB962C8B-B14F-4D97-AF65-F5344CB8AC3E}">
        <p14:creationId xmlns:p14="http://schemas.microsoft.com/office/powerpoint/2010/main" val="1425366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 og indhold">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CC5E4C4C-49E6-E785-6C58-32009CEC7ACE}"/>
              </a:ext>
            </a:extLst>
          </p:cNvPr>
          <p:cNvSpPr/>
          <p:nvPr userDrawn="1"/>
        </p:nvSpPr>
        <p:spPr>
          <a:xfrm>
            <a:off x="0" y="6104966"/>
            <a:ext cx="12192000" cy="753034"/>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a-DK" b="0" i="0">
              <a:latin typeface="Source Sans Pro Light" panose="020B0403030403020204" pitchFamily="34" charset="0"/>
            </a:endParaRPr>
          </a:p>
        </p:txBody>
      </p:sp>
      <p:sp>
        <p:nvSpPr>
          <p:cNvPr id="2" name="Titel 1">
            <a:extLst>
              <a:ext uri="{FF2B5EF4-FFF2-40B4-BE49-F238E27FC236}">
                <a16:creationId xmlns:a16="http://schemas.microsoft.com/office/drawing/2014/main" id="{C532058E-78E5-304A-B569-48C8D1463965}"/>
              </a:ext>
            </a:extLst>
          </p:cNvPr>
          <p:cNvSpPr>
            <a:spLocks noGrp="1"/>
          </p:cNvSpPr>
          <p:nvPr>
            <p:ph type="title" hasCustomPrompt="1"/>
          </p:nvPr>
        </p:nvSpPr>
        <p:spPr>
          <a:xfrm>
            <a:off x="838200" y="136525"/>
            <a:ext cx="10515600" cy="1109775"/>
          </a:xfrm>
        </p:spPr>
        <p:txBody>
          <a:bodyPr anchor="b">
            <a:noAutofit/>
          </a:bodyPr>
          <a:lstStyle>
            <a:lvl1pPr>
              <a:defRPr sz="4400">
                <a:solidFill>
                  <a:schemeClr val="tx1"/>
                </a:solidFill>
              </a:defRPr>
            </a:lvl1pPr>
          </a:lstStyle>
          <a:p>
            <a:r>
              <a:rPr lang="da-DK"/>
              <a:t>KLIK FOR AT tilføje en titel</a:t>
            </a:r>
          </a:p>
        </p:txBody>
      </p:sp>
      <p:sp>
        <p:nvSpPr>
          <p:cNvPr id="8" name="Pladsholder til tekst 2">
            <a:extLst>
              <a:ext uri="{FF2B5EF4-FFF2-40B4-BE49-F238E27FC236}">
                <a16:creationId xmlns:a16="http://schemas.microsoft.com/office/drawing/2014/main" id="{63199A4E-4002-8545-96A7-BA13F7C4970D}"/>
              </a:ext>
            </a:extLst>
          </p:cNvPr>
          <p:cNvSpPr>
            <a:spLocks noGrp="1"/>
          </p:cNvSpPr>
          <p:nvPr>
            <p:ph type="body" idx="1"/>
          </p:nvPr>
        </p:nvSpPr>
        <p:spPr>
          <a:xfrm>
            <a:off x="839788" y="1402229"/>
            <a:ext cx="10514012" cy="4440160"/>
          </a:xfrm>
        </p:spPr>
        <p:txBody>
          <a:bodyPr numCol="2" anchor="t">
            <a:normAutofit/>
          </a:bodyPr>
          <a:lstStyle>
            <a:lvl1pPr marL="171450" indent="-171450">
              <a:buClr>
                <a:schemeClr val="accent5"/>
              </a:buClr>
              <a:buFont typeface="Arial" panose="020B0604020202020204" pitchFamily="34" charset="0"/>
              <a:buChar char="•"/>
              <a:defRPr sz="2800" b="0" i="0">
                <a:solidFill>
                  <a:schemeClr val="tx1"/>
                </a:solidFill>
                <a:latin typeface="Source Sans Pro Light" panose="020B0403030403020204" pitchFamily="34" charset="0"/>
                <a:ea typeface="Source Serif Pro Light" panose="02040303050405020204" pitchFamily="18" charset="0"/>
              </a:defRPr>
            </a:lvl1pPr>
            <a:lvl2pPr marL="628650" indent="-171450">
              <a:buClr>
                <a:schemeClr val="accent5"/>
              </a:buClr>
              <a:buFont typeface="Arial" panose="020B0604020202020204" pitchFamily="34" charset="0"/>
              <a:buChar char="•"/>
              <a:defRPr sz="2400" b="0" i="0">
                <a:latin typeface="Source Sans Pro Light" panose="020B0403030403020204" pitchFamily="34" charset="0"/>
              </a:defRPr>
            </a:lvl2pPr>
            <a:lvl3pPr marL="1085850" indent="-171450">
              <a:buClr>
                <a:schemeClr val="accent5"/>
              </a:buClr>
              <a:buFont typeface="Arial" panose="020B0604020202020204" pitchFamily="34" charset="0"/>
              <a:buChar char="•"/>
              <a:defRPr sz="2000" b="0" i="0">
                <a:latin typeface="Source Sans Pro Light" panose="020B0403030403020204" pitchFamily="34" charset="0"/>
              </a:defRPr>
            </a:lvl3pPr>
            <a:lvl4pPr marL="1543050" indent="-171450">
              <a:buClr>
                <a:schemeClr val="accent5"/>
              </a:buClr>
              <a:buFont typeface="Arial" panose="020B0604020202020204" pitchFamily="34" charset="0"/>
              <a:buChar char="•"/>
              <a:defRPr sz="1800" b="0" i="0">
                <a:latin typeface="Source Sans Pro Light" panose="020B0403030403020204" pitchFamily="34" charset="0"/>
              </a:defRPr>
            </a:lvl4pPr>
            <a:lvl5pPr marL="2000250" indent="-171450">
              <a:buClr>
                <a:schemeClr val="accent5"/>
              </a:buClr>
              <a:buFont typeface="Arial" panose="020B0604020202020204" pitchFamily="34" charset="0"/>
              <a:buChar char="•"/>
              <a:defRPr sz="1800" b="0" i="0">
                <a:latin typeface="Source Sans Pro Light" panose="020B0403030403020204" pitchFamily="34"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3" name="Pladsholder til slidenummer 6">
            <a:extLst>
              <a:ext uri="{FF2B5EF4-FFF2-40B4-BE49-F238E27FC236}">
                <a16:creationId xmlns:a16="http://schemas.microsoft.com/office/drawing/2014/main" id="{15CD4817-009B-E947-9BF3-5161A9E7BE19}"/>
              </a:ext>
            </a:extLst>
          </p:cNvPr>
          <p:cNvSpPr>
            <a:spLocks noGrp="1"/>
          </p:cNvSpPr>
          <p:nvPr>
            <p:ph type="sldNum" sz="quarter" idx="12"/>
          </p:nvPr>
        </p:nvSpPr>
        <p:spPr>
          <a:xfrm>
            <a:off x="838200" y="6356349"/>
            <a:ext cx="2743200" cy="365125"/>
          </a:xfrm>
          <a:prstGeom prst="rect">
            <a:avLst/>
          </a:prstGeom>
        </p:spPr>
        <p:txBody>
          <a:bodyPr/>
          <a:lstStyle>
            <a:lvl1pPr algn="l">
              <a:defRPr>
                <a:solidFill>
                  <a:schemeClr val="bg2"/>
                </a:solidFill>
              </a:defRPr>
            </a:lvl1pPr>
          </a:lstStyle>
          <a:p>
            <a:fld id="{31EE0572-11CB-2648-B42D-FC9C685CD944}" type="slidenum">
              <a:rPr lang="da-DK" smtClean="0"/>
              <a:pPr/>
              <a:t>‹nr.›</a:t>
            </a:fld>
            <a:endParaRPr lang="da-DK"/>
          </a:p>
        </p:txBody>
      </p:sp>
      <p:pic>
        <p:nvPicPr>
          <p:cNvPr id="7" name="Billede 6">
            <a:extLst>
              <a:ext uri="{FF2B5EF4-FFF2-40B4-BE49-F238E27FC236}">
                <a16:creationId xmlns:a16="http://schemas.microsoft.com/office/drawing/2014/main" id="{AF6BCF88-FBC1-7A40-5695-03357CBD303E}"/>
              </a:ext>
            </a:extLst>
          </p:cNvPr>
          <p:cNvPicPr>
            <a:picLocks noChangeAspect="1"/>
          </p:cNvPicPr>
          <p:nvPr userDrawn="1"/>
        </p:nvPicPr>
        <p:blipFill>
          <a:blip r:embed="rId2"/>
          <a:stretch>
            <a:fillRect/>
          </a:stretch>
        </p:blipFill>
        <p:spPr>
          <a:xfrm flipV="1">
            <a:off x="0" y="6092449"/>
            <a:ext cx="12192000" cy="286871"/>
          </a:xfrm>
          <a:prstGeom prst="rect">
            <a:avLst/>
          </a:prstGeom>
        </p:spPr>
      </p:pic>
      <p:pic>
        <p:nvPicPr>
          <p:cNvPr id="9" name="Billede 8" descr="Et billede, der indeholder tegning&#10;&#10;Automatisk genereret beskrivelse">
            <a:extLst>
              <a:ext uri="{FF2B5EF4-FFF2-40B4-BE49-F238E27FC236}">
                <a16:creationId xmlns:a16="http://schemas.microsoft.com/office/drawing/2014/main" id="{1ED1C507-97B2-AD3D-0288-26AF4102A275}"/>
              </a:ext>
            </a:extLst>
          </p:cNvPr>
          <p:cNvPicPr>
            <a:picLocks noChangeAspect="1"/>
          </p:cNvPicPr>
          <p:nvPr userDrawn="1"/>
        </p:nvPicPr>
        <p:blipFill>
          <a:blip r:embed="rId3"/>
          <a:stretch>
            <a:fillRect/>
          </a:stretch>
        </p:blipFill>
        <p:spPr>
          <a:xfrm>
            <a:off x="9870831" y="6295300"/>
            <a:ext cx="1639966" cy="464657"/>
          </a:xfrm>
          <a:prstGeom prst="rect">
            <a:avLst/>
          </a:prstGeom>
        </p:spPr>
      </p:pic>
    </p:spTree>
    <p:extLst>
      <p:ext uri="{BB962C8B-B14F-4D97-AF65-F5344CB8AC3E}">
        <p14:creationId xmlns:p14="http://schemas.microsoft.com/office/powerpoint/2010/main" val="118940140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Kontakt_3 personer">
    <p:bg>
      <p:bgPr>
        <a:solidFill>
          <a:schemeClr val="bg1">
            <a:alpha val="75000"/>
          </a:schemeClr>
        </a:solidFill>
        <a:effectLst/>
      </p:bgPr>
    </p:bg>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A36D1319-54F0-F0F6-7864-E2F937E00FF2}"/>
              </a:ext>
            </a:extLst>
          </p:cNvPr>
          <p:cNvSpPr/>
          <p:nvPr userDrawn="1"/>
        </p:nvSpPr>
        <p:spPr>
          <a:xfrm>
            <a:off x="0" y="0"/>
            <a:ext cx="12192000" cy="6110546"/>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a-DK" b="0" i="0">
              <a:latin typeface="Source Sans Pro Light" panose="020B0403030403020204" pitchFamily="34" charset="0"/>
            </a:endParaRPr>
          </a:p>
        </p:txBody>
      </p:sp>
      <p:sp>
        <p:nvSpPr>
          <p:cNvPr id="4" name="Rektangel 3">
            <a:extLst>
              <a:ext uri="{FF2B5EF4-FFF2-40B4-BE49-F238E27FC236}">
                <a16:creationId xmlns:a16="http://schemas.microsoft.com/office/drawing/2014/main" id="{234F6496-BC09-412D-5849-2F05C1C00DE0}"/>
              </a:ext>
            </a:extLst>
          </p:cNvPr>
          <p:cNvSpPr/>
          <p:nvPr userDrawn="1"/>
        </p:nvSpPr>
        <p:spPr>
          <a:xfrm>
            <a:off x="0" y="6104966"/>
            <a:ext cx="12192000" cy="753034"/>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a-DK" b="0" i="0">
              <a:latin typeface="Source Sans Pro Light" panose="020B0403030403020204" pitchFamily="34" charset="0"/>
            </a:endParaRPr>
          </a:p>
        </p:txBody>
      </p:sp>
      <p:pic>
        <p:nvPicPr>
          <p:cNvPr id="5" name="Billede 4">
            <a:extLst>
              <a:ext uri="{FF2B5EF4-FFF2-40B4-BE49-F238E27FC236}">
                <a16:creationId xmlns:a16="http://schemas.microsoft.com/office/drawing/2014/main" id="{52C1959B-19BB-4006-84AA-CDA725B7CECB}"/>
              </a:ext>
            </a:extLst>
          </p:cNvPr>
          <p:cNvPicPr>
            <a:picLocks noChangeAspect="1"/>
          </p:cNvPicPr>
          <p:nvPr userDrawn="1"/>
        </p:nvPicPr>
        <p:blipFill>
          <a:blip r:embed="rId2"/>
          <a:stretch>
            <a:fillRect/>
          </a:stretch>
        </p:blipFill>
        <p:spPr>
          <a:xfrm flipV="1">
            <a:off x="0" y="6092449"/>
            <a:ext cx="12192000" cy="286871"/>
          </a:xfrm>
          <a:prstGeom prst="rect">
            <a:avLst/>
          </a:prstGeom>
        </p:spPr>
      </p:pic>
      <p:sp>
        <p:nvSpPr>
          <p:cNvPr id="14" name="Pladsholder til slidenummer 5">
            <a:extLst>
              <a:ext uri="{FF2B5EF4-FFF2-40B4-BE49-F238E27FC236}">
                <a16:creationId xmlns:a16="http://schemas.microsoft.com/office/drawing/2014/main" id="{5511B8AD-53A7-28AF-3026-FC6265C7CFAB}"/>
              </a:ext>
            </a:extLst>
          </p:cNvPr>
          <p:cNvSpPr>
            <a:spLocks noGrp="1"/>
          </p:cNvSpPr>
          <p:nvPr>
            <p:ph type="sldNum" sz="quarter" idx="4"/>
          </p:nvPr>
        </p:nvSpPr>
        <p:spPr>
          <a:xfrm>
            <a:off x="838200" y="6356349"/>
            <a:ext cx="2743200" cy="365125"/>
          </a:xfrm>
          <a:prstGeom prst="rect">
            <a:avLst/>
          </a:prstGeom>
        </p:spPr>
        <p:txBody>
          <a:bodyPr vert="horz" lIns="91440" tIns="45720" rIns="91440" bIns="45720" rtlCol="0" anchor="ctr"/>
          <a:lstStyle>
            <a:lvl1pPr algn="l">
              <a:defRPr sz="1200" b="0" i="0">
                <a:solidFill>
                  <a:schemeClr val="bg1"/>
                </a:solidFill>
                <a:latin typeface="Source Sans Pro Light" panose="020B0503030403020204" pitchFamily="34" charset="0"/>
              </a:defRPr>
            </a:lvl1pPr>
          </a:lstStyle>
          <a:p>
            <a:fld id="{7D837630-3187-7241-B95A-374348EA50A2}" type="slidenum">
              <a:rPr lang="da-DK" smtClean="0"/>
              <a:pPr/>
              <a:t>‹nr.›</a:t>
            </a:fld>
            <a:endParaRPr lang="da-DK"/>
          </a:p>
        </p:txBody>
      </p:sp>
      <p:sp>
        <p:nvSpPr>
          <p:cNvPr id="17" name="Undertitel 2">
            <a:extLst>
              <a:ext uri="{FF2B5EF4-FFF2-40B4-BE49-F238E27FC236}">
                <a16:creationId xmlns:a16="http://schemas.microsoft.com/office/drawing/2014/main" id="{917E06A6-A882-12D9-7DB6-7603C1774453}"/>
              </a:ext>
            </a:extLst>
          </p:cNvPr>
          <p:cNvSpPr txBox="1">
            <a:spLocks/>
          </p:cNvSpPr>
          <p:nvPr userDrawn="1"/>
        </p:nvSpPr>
        <p:spPr>
          <a:xfrm>
            <a:off x="905525" y="5801969"/>
            <a:ext cx="10509738" cy="33983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SzPct val="80000"/>
              <a:buFont typeface="Arial" panose="020B0604020202020204" pitchFamily="34" charset="0"/>
              <a:buNone/>
              <a:defRPr sz="1500" b="0" i="0" kern="1200">
                <a:solidFill>
                  <a:schemeClr val="bg1"/>
                </a:solidFill>
                <a:latin typeface="Lakeside" pitchFamily="2" charset="77"/>
                <a:ea typeface="+mn-ea"/>
                <a:cs typeface="+mn-cs"/>
              </a:defRPr>
            </a:lvl1pPr>
            <a:lvl2pPr marL="457200" indent="0" algn="ctr" defTabSz="914400" rtl="0" eaLnBrk="1" latinLnBrk="0" hangingPunct="1">
              <a:lnSpc>
                <a:spcPct val="90000"/>
              </a:lnSpc>
              <a:spcBef>
                <a:spcPts val="500"/>
              </a:spcBef>
              <a:buSzPct val="80000"/>
              <a:buFont typeface="Arial" panose="020B0604020202020204" pitchFamily="34" charset="0"/>
              <a:buNone/>
              <a:defRPr sz="2000" b="0" i="0" kern="1200">
                <a:solidFill>
                  <a:schemeClr val="tx1"/>
                </a:solidFill>
                <a:latin typeface="Source Sans Pro Light" panose="020B0503030403020204" pitchFamily="34" charset="0"/>
                <a:ea typeface="+mn-ea"/>
                <a:cs typeface="+mn-cs"/>
              </a:defRPr>
            </a:lvl2pPr>
            <a:lvl3pPr marL="914400" indent="0" algn="ctr" defTabSz="914400" rtl="0" eaLnBrk="1" latinLnBrk="0" hangingPunct="1">
              <a:lnSpc>
                <a:spcPct val="90000"/>
              </a:lnSpc>
              <a:spcBef>
                <a:spcPts val="500"/>
              </a:spcBef>
              <a:buSzPct val="80000"/>
              <a:buFont typeface="Arial" panose="020B0604020202020204" pitchFamily="34" charset="0"/>
              <a:buNone/>
              <a:defRPr sz="1800" b="0" i="0" kern="1200">
                <a:solidFill>
                  <a:schemeClr val="tx1"/>
                </a:solidFill>
                <a:latin typeface="Source Sans Pro Light" panose="020B0503030403020204" pitchFamily="34" charset="0"/>
                <a:ea typeface="+mn-ea"/>
                <a:cs typeface="+mn-cs"/>
              </a:defRPr>
            </a:lvl3pPr>
            <a:lvl4pPr marL="1371600" indent="0" algn="ctr" defTabSz="914400" rtl="0" eaLnBrk="1" latinLnBrk="0" hangingPunct="1">
              <a:lnSpc>
                <a:spcPct val="90000"/>
              </a:lnSpc>
              <a:spcBef>
                <a:spcPts val="500"/>
              </a:spcBef>
              <a:buSzPct val="80000"/>
              <a:buFont typeface="Arial" panose="020B0604020202020204" pitchFamily="34" charset="0"/>
              <a:buNone/>
              <a:defRPr sz="1600" b="0" i="0" kern="1200">
                <a:solidFill>
                  <a:schemeClr val="tx1"/>
                </a:solidFill>
                <a:latin typeface="Source Sans Pro Light" panose="020B0503030403020204" pitchFamily="34" charset="0"/>
                <a:ea typeface="+mn-ea"/>
                <a:cs typeface="+mn-cs"/>
              </a:defRPr>
            </a:lvl4pPr>
            <a:lvl5pPr marL="1828800" indent="0" algn="ctr" defTabSz="914400" rtl="0" eaLnBrk="1" latinLnBrk="0" hangingPunct="1">
              <a:lnSpc>
                <a:spcPct val="90000"/>
              </a:lnSpc>
              <a:spcBef>
                <a:spcPts val="500"/>
              </a:spcBef>
              <a:buSzPct val="80000"/>
              <a:buFont typeface="Arial" panose="020B0604020202020204" pitchFamily="34" charset="0"/>
              <a:buNone/>
              <a:defRPr sz="1600" b="0" i="0" kern="1200">
                <a:solidFill>
                  <a:schemeClr val="tx1"/>
                </a:solidFill>
                <a:latin typeface="Source Sans Pro Light" panose="020B0503030403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100"/>
              </a:spcBef>
            </a:pPr>
            <a:endParaRPr lang="da-DK" sz="1500" b="0" i="0">
              <a:latin typeface="Lakeside" pitchFamily="2" charset="77"/>
            </a:endParaRPr>
          </a:p>
        </p:txBody>
      </p:sp>
      <p:pic>
        <p:nvPicPr>
          <p:cNvPr id="18" name="Billede 17" descr="Et billede, der indeholder tegning&#10;&#10;Automatisk genereret beskrivelse">
            <a:extLst>
              <a:ext uri="{FF2B5EF4-FFF2-40B4-BE49-F238E27FC236}">
                <a16:creationId xmlns:a16="http://schemas.microsoft.com/office/drawing/2014/main" id="{D891800E-6154-A944-FFE5-93B4BD20F710}"/>
              </a:ext>
            </a:extLst>
          </p:cNvPr>
          <p:cNvPicPr>
            <a:picLocks noChangeAspect="1"/>
          </p:cNvPicPr>
          <p:nvPr userDrawn="1"/>
        </p:nvPicPr>
        <p:blipFill>
          <a:blip r:embed="rId3"/>
          <a:stretch>
            <a:fillRect/>
          </a:stretch>
        </p:blipFill>
        <p:spPr>
          <a:xfrm>
            <a:off x="9870831" y="6295300"/>
            <a:ext cx="1639966" cy="464657"/>
          </a:xfrm>
          <a:prstGeom prst="rect">
            <a:avLst/>
          </a:prstGeom>
        </p:spPr>
      </p:pic>
      <p:sp>
        <p:nvSpPr>
          <p:cNvPr id="13" name="Pladsholder til indhold 3">
            <a:extLst>
              <a:ext uri="{FF2B5EF4-FFF2-40B4-BE49-F238E27FC236}">
                <a16:creationId xmlns:a16="http://schemas.microsoft.com/office/drawing/2014/main" id="{085FE52B-A024-7A9A-5F92-4DB84D35F22F}"/>
              </a:ext>
            </a:extLst>
          </p:cNvPr>
          <p:cNvSpPr>
            <a:spLocks noGrp="1"/>
          </p:cNvSpPr>
          <p:nvPr>
            <p:ph sz="half" idx="12" hasCustomPrompt="1"/>
          </p:nvPr>
        </p:nvSpPr>
        <p:spPr>
          <a:xfrm>
            <a:off x="2281166" y="2387317"/>
            <a:ext cx="2069169" cy="1378576"/>
          </a:xfrm>
          <a:effectLst>
            <a:outerShdw blurRad="127000" sx="102000" sy="102000" algn="ctr" rotWithShape="0">
              <a:schemeClr val="tx1">
                <a:alpha val="30000"/>
              </a:schemeClr>
            </a:outerShdw>
          </a:effectLst>
        </p:spPr>
        <p:txBody>
          <a:bodyPr>
            <a:normAutofit/>
          </a:bodyPr>
          <a:lstStyle>
            <a:lvl1pPr marL="0" indent="0">
              <a:buNone/>
              <a:defRPr sz="1100">
                <a:solidFill>
                  <a:schemeClr val="bg1"/>
                </a:solidFill>
              </a:defRPr>
            </a:lvl1pPr>
            <a:lvl2pPr>
              <a:defRPr sz="1000">
                <a:solidFill>
                  <a:schemeClr val="tx1"/>
                </a:solidFill>
              </a:defRPr>
            </a:lvl2pPr>
            <a:lvl3pPr>
              <a:defRPr sz="900">
                <a:solidFill>
                  <a:schemeClr val="tx1"/>
                </a:solidFill>
              </a:defRPr>
            </a:lvl3pPr>
            <a:lvl4pPr>
              <a:defRPr sz="850">
                <a:solidFill>
                  <a:schemeClr val="tx1"/>
                </a:solidFill>
              </a:defRPr>
            </a:lvl4pPr>
            <a:lvl5pPr>
              <a:defRPr sz="800">
                <a:solidFill>
                  <a:schemeClr val="tx1"/>
                </a:solidFill>
              </a:defRPr>
            </a:lvl5pPr>
          </a:lstStyle>
          <a:p>
            <a:pPr lvl="0"/>
            <a:r>
              <a:rPr lang="da-DK"/>
              <a:t>Indsæt billede</a:t>
            </a:r>
          </a:p>
        </p:txBody>
      </p:sp>
      <p:sp>
        <p:nvSpPr>
          <p:cNvPr id="22" name="Pladsholder til indhold 3">
            <a:extLst>
              <a:ext uri="{FF2B5EF4-FFF2-40B4-BE49-F238E27FC236}">
                <a16:creationId xmlns:a16="http://schemas.microsoft.com/office/drawing/2014/main" id="{FB19BB94-5A57-9867-243D-D28BC917BF3B}"/>
              </a:ext>
            </a:extLst>
          </p:cNvPr>
          <p:cNvSpPr>
            <a:spLocks noGrp="1"/>
          </p:cNvSpPr>
          <p:nvPr>
            <p:ph sz="half" idx="16" hasCustomPrompt="1"/>
          </p:nvPr>
        </p:nvSpPr>
        <p:spPr>
          <a:xfrm>
            <a:off x="4916417" y="2387317"/>
            <a:ext cx="2069170" cy="1378576"/>
          </a:xfrm>
          <a:effectLst>
            <a:outerShdw blurRad="127000" sx="102000" sy="102000" algn="ctr" rotWithShape="0">
              <a:schemeClr val="tx1">
                <a:alpha val="30000"/>
              </a:schemeClr>
            </a:outerShdw>
          </a:effectLst>
        </p:spPr>
        <p:txBody>
          <a:bodyPr>
            <a:normAutofit/>
          </a:bodyPr>
          <a:lstStyle>
            <a:lvl1pPr marL="0" indent="0">
              <a:buNone/>
              <a:defRPr sz="1100">
                <a:solidFill>
                  <a:schemeClr val="bg1"/>
                </a:solidFill>
              </a:defRPr>
            </a:lvl1pPr>
            <a:lvl2pPr>
              <a:defRPr sz="1000">
                <a:solidFill>
                  <a:schemeClr val="tx1"/>
                </a:solidFill>
              </a:defRPr>
            </a:lvl2pPr>
            <a:lvl3pPr>
              <a:defRPr sz="900">
                <a:solidFill>
                  <a:schemeClr val="tx1"/>
                </a:solidFill>
              </a:defRPr>
            </a:lvl3pPr>
            <a:lvl4pPr>
              <a:defRPr sz="850">
                <a:solidFill>
                  <a:schemeClr val="tx1"/>
                </a:solidFill>
              </a:defRPr>
            </a:lvl4pPr>
            <a:lvl5pPr>
              <a:defRPr sz="800">
                <a:solidFill>
                  <a:schemeClr val="tx1"/>
                </a:solidFill>
              </a:defRPr>
            </a:lvl5pPr>
          </a:lstStyle>
          <a:p>
            <a:pPr lvl="0"/>
            <a:r>
              <a:rPr lang="da-DK"/>
              <a:t>Indsæt billede</a:t>
            </a:r>
          </a:p>
        </p:txBody>
      </p:sp>
      <p:sp>
        <p:nvSpPr>
          <p:cNvPr id="24" name="Pladsholder til tekst 2">
            <a:extLst>
              <a:ext uri="{FF2B5EF4-FFF2-40B4-BE49-F238E27FC236}">
                <a16:creationId xmlns:a16="http://schemas.microsoft.com/office/drawing/2014/main" id="{B479BF86-8EB3-8E8E-7970-45EEE0B64878}"/>
              </a:ext>
            </a:extLst>
          </p:cNvPr>
          <p:cNvSpPr>
            <a:spLocks noGrp="1"/>
          </p:cNvSpPr>
          <p:nvPr>
            <p:ph type="body" idx="17" hasCustomPrompt="1"/>
          </p:nvPr>
        </p:nvSpPr>
        <p:spPr>
          <a:xfrm>
            <a:off x="4916416" y="4185765"/>
            <a:ext cx="2346567" cy="203581"/>
          </a:xfrm>
        </p:spPr>
        <p:txBody>
          <a:bodyPr lIns="0" bIns="0" anchor="t">
            <a:normAutofit/>
          </a:bodyPr>
          <a:lstStyle>
            <a:lvl1pPr marL="0" indent="0">
              <a:buNone/>
              <a:defRPr sz="1200" b="0" i="0">
                <a:solidFill>
                  <a:schemeClr val="bg1"/>
                </a:solidFill>
                <a:latin typeface="Source Sans Pro Light" panose="020B0403030403020204" pitchFamily="34" charset="0"/>
                <a:ea typeface="Source Serif Pro Light" panose="0204030305040502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Titel</a:t>
            </a:r>
          </a:p>
        </p:txBody>
      </p:sp>
      <p:sp>
        <p:nvSpPr>
          <p:cNvPr id="25" name="Pladsholder til tekst 2">
            <a:extLst>
              <a:ext uri="{FF2B5EF4-FFF2-40B4-BE49-F238E27FC236}">
                <a16:creationId xmlns:a16="http://schemas.microsoft.com/office/drawing/2014/main" id="{42962413-EB2B-AE79-6E8B-692EF40CF57E}"/>
              </a:ext>
            </a:extLst>
          </p:cNvPr>
          <p:cNvSpPr>
            <a:spLocks noGrp="1"/>
          </p:cNvSpPr>
          <p:nvPr>
            <p:ph type="body" idx="18" hasCustomPrompt="1"/>
          </p:nvPr>
        </p:nvSpPr>
        <p:spPr>
          <a:xfrm>
            <a:off x="4916416" y="4400509"/>
            <a:ext cx="2346569" cy="203580"/>
          </a:xfrm>
        </p:spPr>
        <p:txBody>
          <a:bodyPr lIns="0" bIns="0" anchor="t">
            <a:normAutofit/>
          </a:bodyPr>
          <a:lstStyle>
            <a:lvl1pPr marL="0" indent="0">
              <a:buNone/>
              <a:defRPr sz="1200" b="0" i="0">
                <a:solidFill>
                  <a:schemeClr val="bg1"/>
                </a:solidFill>
                <a:latin typeface="Source Sans Pro Light" panose="020B0403030403020204" pitchFamily="34" charset="0"/>
                <a:ea typeface="Source Serif Pro Light" panose="0204030305040502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Telefon</a:t>
            </a:r>
          </a:p>
        </p:txBody>
      </p:sp>
      <p:sp>
        <p:nvSpPr>
          <p:cNvPr id="26" name="Pladsholder til tekst 2">
            <a:extLst>
              <a:ext uri="{FF2B5EF4-FFF2-40B4-BE49-F238E27FC236}">
                <a16:creationId xmlns:a16="http://schemas.microsoft.com/office/drawing/2014/main" id="{05B59DD6-6611-E765-810D-CE8486BB5503}"/>
              </a:ext>
            </a:extLst>
          </p:cNvPr>
          <p:cNvSpPr>
            <a:spLocks noGrp="1"/>
          </p:cNvSpPr>
          <p:nvPr>
            <p:ph type="body" idx="19" hasCustomPrompt="1"/>
          </p:nvPr>
        </p:nvSpPr>
        <p:spPr>
          <a:xfrm>
            <a:off x="4916416" y="4610804"/>
            <a:ext cx="2346565" cy="203580"/>
          </a:xfrm>
        </p:spPr>
        <p:txBody>
          <a:bodyPr lIns="0" bIns="0" anchor="t">
            <a:noAutofit/>
          </a:bodyPr>
          <a:lstStyle>
            <a:lvl1pPr marL="0" indent="0">
              <a:buNone/>
              <a:defRPr sz="1200" b="0" i="0">
                <a:solidFill>
                  <a:schemeClr val="bg1"/>
                </a:solidFill>
                <a:latin typeface="Source Sans Pro Light" panose="020B0403030403020204" pitchFamily="34" charset="0"/>
                <a:ea typeface="Source Serif Pro ExtraLight" panose="0204020305040502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E-mail</a:t>
            </a:r>
          </a:p>
        </p:txBody>
      </p:sp>
      <p:sp>
        <p:nvSpPr>
          <p:cNvPr id="27" name="Pladsholder til indhold 3">
            <a:extLst>
              <a:ext uri="{FF2B5EF4-FFF2-40B4-BE49-F238E27FC236}">
                <a16:creationId xmlns:a16="http://schemas.microsoft.com/office/drawing/2014/main" id="{706B5F09-E4AD-7350-F565-9BD4BD8660BC}"/>
              </a:ext>
            </a:extLst>
          </p:cNvPr>
          <p:cNvSpPr>
            <a:spLocks noGrp="1"/>
          </p:cNvSpPr>
          <p:nvPr>
            <p:ph sz="half" idx="20" hasCustomPrompt="1"/>
          </p:nvPr>
        </p:nvSpPr>
        <p:spPr>
          <a:xfrm>
            <a:off x="7636904" y="2386720"/>
            <a:ext cx="2069170" cy="1378577"/>
          </a:xfrm>
          <a:effectLst>
            <a:outerShdw blurRad="127000" sx="102000" sy="102000" algn="ctr" rotWithShape="0">
              <a:schemeClr val="tx1">
                <a:alpha val="30000"/>
              </a:schemeClr>
            </a:outerShdw>
          </a:effectLst>
        </p:spPr>
        <p:txBody>
          <a:bodyPr>
            <a:normAutofit/>
          </a:bodyPr>
          <a:lstStyle>
            <a:lvl1pPr marL="0" indent="0">
              <a:buNone/>
              <a:defRPr sz="1100">
                <a:solidFill>
                  <a:schemeClr val="bg1"/>
                </a:solidFill>
              </a:defRPr>
            </a:lvl1pPr>
            <a:lvl2pPr>
              <a:defRPr sz="1000">
                <a:solidFill>
                  <a:schemeClr val="tx1"/>
                </a:solidFill>
              </a:defRPr>
            </a:lvl2pPr>
            <a:lvl3pPr>
              <a:defRPr sz="900">
                <a:solidFill>
                  <a:schemeClr val="tx1"/>
                </a:solidFill>
              </a:defRPr>
            </a:lvl3pPr>
            <a:lvl4pPr>
              <a:defRPr sz="850">
                <a:solidFill>
                  <a:schemeClr val="tx1"/>
                </a:solidFill>
              </a:defRPr>
            </a:lvl4pPr>
            <a:lvl5pPr>
              <a:defRPr sz="800">
                <a:solidFill>
                  <a:schemeClr val="tx1"/>
                </a:solidFill>
              </a:defRPr>
            </a:lvl5pPr>
          </a:lstStyle>
          <a:p>
            <a:pPr lvl="0"/>
            <a:r>
              <a:rPr lang="da-DK"/>
              <a:t>Indsæt billede</a:t>
            </a:r>
          </a:p>
        </p:txBody>
      </p:sp>
      <p:sp>
        <p:nvSpPr>
          <p:cNvPr id="32" name="Pladsholder til tekst 2">
            <a:extLst>
              <a:ext uri="{FF2B5EF4-FFF2-40B4-BE49-F238E27FC236}">
                <a16:creationId xmlns:a16="http://schemas.microsoft.com/office/drawing/2014/main" id="{F3F9E996-485E-D66D-69CC-71BEDD15D2DA}"/>
              </a:ext>
            </a:extLst>
          </p:cNvPr>
          <p:cNvSpPr>
            <a:spLocks noGrp="1"/>
          </p:cNvSpPr>
          <p:nvPr>
            <p:ph type="body" idx="21" hasCustomPrompt="1"/>
          </p:nvPr>
        </p:nvSpPr>
        <p:spPr>
          <a:xfrm>
            <a:off x="7630554" y="4180774"/>
            <a:ext cx="2346567" cy="203581"/>
          </a:xfrm>
        </p:spPr>
        <p:txBody>
          <a:bodyPr lIns="0" bIns="0" anchor="t">
            <a:normAutofit/>
          </a:bodyPr>
          <a:lstStyle>
            <a:lvl1pPr marL="0" indent="0">
              <a:buNone/>
              <a:defRPr sz="1200" b="0" i="0">
                <a:solidFill>
                  <a:schemeClr val="bg1"/>
                </a:solidFill>
                <a:latin typeface="Source Sans Pro Light" panose="020B0403030403020204" pitchFamily="34" charset="0"/>
                <a:ea typeface="Source Serif Pro Light" panose="0204030305040502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Titel</a:t>
            </a:r>
          </a:p>
        </p:txBody>
      </p:sp>
      <p:sp>
        <p:nvSpPr>
          <p:cNvPr id="33" name="Pladsholder til tekst 2">
            <a:extLst>
              <a:ext uri="{FF2B5EF4-FFF2-40B4-BE49-F238E27FC236}">
                <a16:creationId xmlns:a16="http://schemas.microsoft.com/office/drawing/2014/main" id="{68F8C313-672B-64FD-3FAE-8A78C4172542}"/>
              </a:ext>
            </a:extLst>
          </p:cNvPr>
          <p:cNvSpPr>
            <a:spLocks noGrp="1"/>
          </p:cNvSpPr>
          <p:nvPr>
            <p:ph type="body" idx="22" hasCustomPrompt="1"/>
          </p:nvPr>
        </p:nvSpPr>
        <p:spPr>
          <a:xfrm>
            <a:off x="7630554" y="4395518"/>
            <a:ext cx="2346569" cy="203580"/>
          </a:xfrm>
        </p:spPr>
        <p:txBody>
          <a:bodyPr lIns="0" bIns="0" anchor="t">
            <a:normAutofit/>
          </a:bodyPr>
          <a:lstStyle>
            <a:lvl1pPr marL="0" indent="0">
              <a:buNone/>
              <a:defRPr sz="1200" b="0" i="0">
                <a:solidFill>
                  <a:schemeClr val="bg1"/>
                </a:solidFill>
                <a:latin typeface="Source Sans Pro Light" panose="020B0403030403020204" pitchFamily="34" charset="0"/>
                <a:ea typeface="Source Serif Pro Light" panose="0204030305040502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Telefon</a:t>
            </a:r>
          </a:p>
        </p:txBody>
      </p:sp>
      <p:sp>
        <p:nvSpPr>
          <p:cNvPr id="34" name="Pladsholder til tekst 2">
            <a:extLst>
              <a:ext uri="{FF2B5EF4-FFF2-40B4-BE49-F238E27FC236}">
                <a16:creationId xmlns:a16="http://schemas.microsoft.com/office/drawing/2014/main" id="{A913DCB9-4CE0-F5C1-098F-C04F26ED87E1}"/>
              </a:ext>
            </a:extLst>
          </p:cNvPr>
          <p:cNvSpPr>
            <a:spLocks noGrp="1"/>
          </p:cNvSpPr>
          <p:nvPr>
            <p:ph type="body" idx="23" hasCustomPrompt="1"/>
          </p:nvPr>
        </p:nvSpPr>
        <p:spPr>
          <a:xfrm>
            <a:off x="7630554" y="4605813"/>
            <a:ext cx="2346565" cy="203580"/>
          </a:xfrm>
        </p:spPr>
        <p:txBody>
          <a:bodyPr lIns="0" bIns="0" anchor="t">
            <a:noAutofit/>
          </a:bodyPr>
          <a:lstStyle>
            <a:lvl1pPr marL="0" indent="0">
              <a:buNone/>
              <a:defRPr sz="1200" b="0" i="0">
                <a:solidFill>
                  <a:schemeClr val="bg1"/>
                </a:solidFill>
                <a:latin typeface="Source Sans Pro Light" panose="020B0403030403020204" pitchFamily="34" charset="0"/>
                <a:ea typeface="Source Serif Pro Light" panose="0204030305040502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E-mail</a:t>
            </a:r>
          </a:p>
        </p:txBody>
      </p:sp>
      <p:sp>
        <p:nvSpPr>
          <p:cNvPr id="35" name="Pladsholder til tekst 2">
            <a:extLst>
              <a:ext uri="{FF2B5EF4-FFF2-40B4-BE49-F238E27FC236}">
                <a16:creationId xmlns:a16="http://schemas.microsoft.com/office/drawing/2014/main" id="{97607E52-63A4-BDCF-7253-FE49A10AF1CB}"/>
              </a:ext>
            </a:extLst>
          </p:cNvPr>
          <p:cNvSpPr>
            <a:spLocks noGrp="1"/>
          </p:cNvSpPr>
          <p:nvPr>
            <p:ph type="body" idx="24" hasCustomPrompt="1"/>
          </p:nvPr>
        </p:nvSpPr>
        <p:spPr>
          <a:xfrm>
            <a:off x="2280566" y="4180774"/>
            <a:ext cx="2346567" cy="203581"/>
          </a:xfrm>
        </p:spPr>
        <p:txBody>
          <a:bodyPr lIns="0" bIns="0" anchor="t">
            <a:normAutofit/>
          </a:bodyPr>
          <a:lstStyle>
            <a:lvl1pPr marL="0" indent="0">
              <a:buNone/>
              <a:defRPr sz="1200" b="0" i="0">
                <a:solidFill>
                  <a:schemeClr val="bg1"/>
                </a:solidFill>
                <a:latin typeface="Source Sans Pro Light" panose="020B0403030403020204" pitchFamily="34" charset="0"/>
                <a:ea typeface="Source Serif Pro Light" panose="0204030305040502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Titel</a:t>
            </a:r>
          </a:p>
        </p:txBody>
      </p:sp>
      <p:sp>
        <p:nvSpPr>
          <p:cNvPr id="36" name="Pladsholder til tekst 2">
            <a:extLst>
              <a:ext uri="{FF2B5EF4-FFF2-40B4-BE49-F238E27FC236}">
                <a16:creationId xmlns:a16="http://schemas.microsoft.com/office/drawing/2014/main" id="{55D12395-662C-D23D-26F1-56C04D388C29}"/>
              </a:ext>
            </a:extLst>
          </p:cNvPr>
          <p:cNvSpPr>
            <a:spLocks noGrp="1"/>
          </p:cNvSpPr>
          <p:nvPr>
            <p:ph type="body" idx="25" hasCustomPrompt="1"/>
          </p:nvPr>
        </p:nvSpPr>
        <p:spPr>
          <a:xfrm>
            <a:off x="2280566" y="4395518"/>
            <a:ext cx="2346569" cy="203580"/>
          </a:xfrm>
        </p:spPr>
        <p:txBody>
          <a:bodyPr lIns="0" bIns="0" anchor="t">
            <a:normAutofit/>
          </a:bodyPr>
          <a:lstStyle>
            <a:lvl1pPr marL="0" indent="0">
              <a:buNone/>
              <a:defRPr sz="1200" b="0" i="0">
                <a:solidFill>
                  <a:schemeClr val="bg1"/>
                </a:solidFill>
                <a:latin typeface="Source Sans Pro Light" panose="020B0403030403020204" pitchFamily="34" charset="0"/>
                <a:ea typeface="Source Serif Pro Light" panose="0204030305040502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Telefon</a:t>
            </a:r>
          </a:p>
        </p:txBody>
      </p:sp>
      <p:sp>
        <p:nvSpPr>
          <p:cNvPr id="37" name="Pladsholder til tekst 2">
            <a:extLst>
              <a:ext uri="{FF2B5EF4-FFF2-40B4-BE49-F238E27FC236}">
                <a16:creationId xmlns:a16="http://schemas.microsoft.com/office/drawing/2014/main" id="{AC283563-DD24-97B1-5F08-A60742EFA635}"/>
              </a:ext>
            </a:extLst>
          </p:cNvPr>
          <p:cNvSpPr>
            <a:spLocks noGrp="1"/>
          </p:cNvSpPr>
          <p:nvPr>
            <p:ph type="body" idx="26" hasCustomPrompt="1"/>
          </p:nvPr>
        </p:nvSpPr>
        <p:spPr>
          <a:xfrm>
            <a:off x="2280566" y="4605813"/>
            <a:ext cx="2346565" cy="203580"/>
          </a:xfrm>
        </p:spPr>
        <p:txBody>
          <a:bodyPr lIns="0" bIns="0" anchor="t">
            <a:noAutofit/>
          </a:bodyPr>
          <a:lstStyle>
            <a:lvl1pPr marL="0" indent="0">
              <a:buNone/>
              <a:defRPr sz="1200" b="0" i="0">
                <a:solidFill>
                  <a:schemeClr val="bg1"/>
                </a:solidFill>
                <a:latin typeface="Source Sans Pro Light" panose="020B0403030403020204" pitchFamily="34" charset="0"/>
                <a:ea typeface="Source Serif Pro Light" panose="0204030305040502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E-mail</a:t>
            </a:r>
          </a:p>
        </p:txBody>
      </p:sp>
      <p:sp>
        <p:nvSpPr>
          <p:cNvPr id="45" name="Pladsholder til tekst 2">
            <a:extLst>
              <a:ext uri="{FF2B5EF4-FFF2-40B4-BE49-F238E27FC236}">
                <a16:creationId xmlns:a16="http://schemas.microsoft.com/office/drawing/2014/main" id="{5D6F446E-F55D-B329-AC09-0A8154F39576}"/>
              </a:ext>
            </a:extLst>
          </p:cNvPr>
          <p:cNvSpPr>
            <a:spLocks noGrp="1"/>
          </p:cNvSpPr>
          <p:nvPr>
            <p:ph type="body" idx="30" hasCustomPrompt="1"/>
          </p:nvPr>
        </p:nvSpPr>
        <p:spPr>
          <a:xfrm>
            <a:off x="4916416" y="3926960"/>
            <a:ext cx="2346567" cy="243906"/>
          </a:xfrm>
        </p:spPr>
        <p:txBody>
          <a:bodyPr lIns="0" bIns="0" anchor="t">
            <a:normAutofit/>
          </a:bodyPr>
          <a:lstStyle>
            <a:lvl1pPr marL="0" indent="0">
              <a:buNone/>
              <a:defRPr sz="1200" b="0" i="0" cap="all" baseline="0">
                <a:solidFill>
                  <a:schemeClr val="bg1"/>
                </a:solidFill>
                <a:latin typeface="Lakeside" pitchFamily="2" charset="77"/>
                <a:ea typeface="Lakeside"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NAVN</a:t>
            </a:r>
          </a:p>
        </p:txBody>
      </p:sp>
      <p:sp>
        <p:nvSpPr>
          <p:cNvPr id="47" name="Pladsholder til tekst 2">
            <a:extLst>
              <a:ext uri="{FF2B5EF4-FFF2-40B4-BE49-F238E27FC236}">
                <a16:creationId xmlns:a16="http://schemas.microsoft.com/office/drawing/2014/main" id="{E0F13305-6245-4C7F-5853-4B90066458C1}"/>
              </a:ext>
            </a:extLst>
          </p:cNvPr>
          <p:cNvSpPr>
            <a:spLocks noGrp="1"/>
          </p:cNvSpPr>
          <p:nvPr>
            <p:ph type="body" idx="31" hasCustomPrompt="1"/>
          </p:nvPr>
        </p:nvSpPr>
        <p:spPr>
          <a:xfrm>
            <a:off x="7630554" y="3924939"/>
            <a:ext cx="2346567" cy="243906"/>
          </a:xfrm>
        </p:spPr>
        <p:txBody>
          <a:bodyPr lIns="0" bIns="0" anchor="t">
            <a:normAutofit/>
          </a:bodyPr>
          <a:lstStyle>
            <a:lvl1pPr marL="0" indent="0">
              <a:buNone/>
              <a:defRPr sz="1200" b="0" i="0" cap="all" baseline="0">
                <a:solidFill>
                  <a:schemeClr val="bg1"/>
                </a:solidFill>
                <a:latin typeface="Lakeside" pitchFamily="2" charset="77"/>
                <a:ea typeface="Lakeside"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NAVN</a:t>
            </a:r>
          </a:p>
        </p:txBody>
      </p:sp>
      <p:sp>
        <p:nvSpPr>
          <p:cNvPr id="48" name="Pladsholder til tekst 2">
            <a:extLst>
              <a:ext uri="{FF2B5EF4-FFF2-40B4-BE49-F238E27FC236}">
                <a16:creationId xmlns:a16="http://schemas.microsoft.com/office/drawing/2014/main" id="{A1642FA2-FB97-4440-15E7-07E6D90FA719}"/>
              </a:ext>
            </a:extLst>
          </p:cNvPr>
          <p:cNvSpPr>
            <a:spLocks noGrp="1"/>
          </p:cNvSpPr>
          <p:nvPr>
            <p:ph type="body" idx="32" hasCustomPrompt="1"/>
          </p:nvPr>
        </p:nvSpPr>
        <p:spPr>
          <a:xfrm>
            <a:off x="2280265" y="3926960"/>
            <a:ext cx="2346567" cy="241886"/>
          </a:xfrm>
        </p:spPr>
        <p:txBody>
          <a:bodyPr lIns="0" bIns="0" anchor="t">
            <a:normAutofit/>
          </a:bodyPr>
          <a:lstStyle>
            <a:lvl1pPr marL="0" indent="0">
              <a:buNone/>
              <a:defRPr sz="1200" b="0" i="0" cap="all" baseline="0">
                <a:solidFill>
                  <a:schemeClr val="bg1"/>
                </a:solidFill>
                <a:latin typeface="Lakeside" pitchFamily="2" charset="77"/>
                <a:ea typeface="Lakeside"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NAVN</a:t>
            </a:r>
          </a:p>
        </p:txBody>
      </p:sp>
      <p:sp>
        <p:nvSpPr>
          <p:cNvPr id="79" name="Undertitel 2">
            <a:extLst>
              <a:ext uri="{FF2B5EF4-FFF2-40B4-BE49-F238E27FC236}">
                <a16:creationId xmlns:a16="http://schemas.microsoft.com/office/drawing/2014/main" id="{87E66F1B-68EB-5E6B-19F7-6B42638860DD}"/>
              </a:ext>
            </a:extLst>
          </p:cNvPr>
          <p:cNvSpPr>
            <a:spLocks noGrp="1"/>
          </p:cNvSpPr>
          <p:nvPr>
            <p:ph type="subTitle" idx="10" hasCustomPrompt="1"/>
          </p:nvPr>
        </p:nvSpPr>
        <p:spPr>
          <a:xfrm>
            <a:off x="844062" y="136524"/>
            <a:ext cx="10509738" cy="1109775"/>
          </a:xfrm>
        </p:spPr>
        <p:txBody>
          <a:bodyPr anchor="b">
            <a:normAutofit/>
          </a:bodyPr>
          <a:lstStyle>
            <a:lvl1pPr marL="0" indent="0" algn="l">
              <a:spcBef>
                <a:spcPts val="0"/>
              </a:spcBef>
              <a:buNone/>
              <a:defRPr sz="4400" cap="all" baseline="0">
                <a:solidFill>
                  <a:schemeClr val="bg1"/>
                </a:solidFill>
                <a:latin typeface="Lakeside"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TILFØJE TITEL</a:t>
            </a:r>
          </a:p>
        </p:txBody>
      </p:sp>
    </p:spTree>
    <p:extLst>
      <p:ext uri="{BB962C8B-B14F-4D97-AF65-F5344CB8AC3E}">
        <p14:creationId xmlns:p14="http://schemas.microsoft.com/office/powerpoint/2010/main" val="165079663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Kontakt_2 personer">
    <p:bg>
      <p:bgPr>
        <a:solidFill>
          <a:schemeClr val="bg1">
            <a:alpha val="75000"/>
          </a:schemeClr>
        </a:solidFill>
        <a:effectLst/>
      </p:bgPr>
    </p:bg>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A36D1319-54F0-F0F6-7864-E2F937E00FF2}"/>
              </a:ext>
            </a:extLst>
          </p:cNvPr>
          <p:cNvSpPr/>
          <p:nvPr userDrawn="1"/>
        </p:nvSpPr>
        <p:spPr>
          <a:xfrm>
            <a:off x="0" y="0"/>
            <a:ext cx="12192000" cy="6110546"/>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a-DK" b="0" i="0">
              <a:latin typeface="Source Sans Pro Light" panose="020B0403030403020204" pitchFamily="34" charset="0"/>
            </a:endParaRPr>
          </a:p>
        </p:txBody>
      </p:sp>
      <p:sp>
        <p:nvSpPr>
          <p:cNvPr id="4" name="Rektangel 3">
            <a:extLst>
              <a:ext uri="{FF2B5EF4-FFF2-40B4-BE49-F238E27FC236}">
                <a16:creationId xmlns:a16="http://schemas.microsoft.com/office/drawing/2014/main" id="{234F6496-BC09-412D-5849-2F05C1C00DE0}"/>
              </a:ext>
            </a:extLst>
          </p:cNvPr>
          <p:cNvSpPr/>
          <p:nvPr userDrawn="1"/>
        </p:nvSpPr>
        <p:spPr>
          <a:xfrm>
            <a:off x="0" y="6104966"/>
            <a:ext cx="12192000" cy="753034"/>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a-DK" b="0" i="0">
              <a:latin typeface="Source Sans Pro Light" panose="020B0403030403020204" pitchFamily="34" charset="0"/>
            </a:endParaRPr>
          </a:p>
        </p:txBody>
      </p:sp>
      <p:pic>
        <p:nvPicPr>
          <p:cNvPr id="5" name="Billede 4">
            <a:extLst>
              <a:ext uri="{FF2B5EF4-FFF2-40B4-BE49-F238E27FC236}">
                <a16:creationId xmlns:a16="http://schemas.microsoft.com/office/drawing/2014/main" id="{52C1959B-19BB-4006-84AA-CDA725B7CECB}"/>
              </a:ext>
            </a:extLst>
          </p:cNvPr>
          <p:cNvPicPr>
            <a:picLocks noChangeAspect="1"/>
          </p:cNvPicPr>
          <p:nvPr userDrawn="1"/>
        </p:nvPicPr>
        <p:blipFill>
          <a:blip r:embed="rId2"/>
          <a:stretch>
            <a:fillRect/>
          </a:stretch>
        </p:blipFill>
        <p:spPr>
          <a:xfrm flipV="1">
            <a:off x="0" y="6092449"/>
            <a:ext cx="12192000" cy="286871"/>
          </a:xfrm>
          <a:prstGeom prst="rect">
            <a:avLst/>
          </a:prstGeom>
        </p:spPr>
      </p:pic>
      <p:sp>
        <p:nvSpPr>
          <p:cNvPr id="14" name="Pladsholder til slidenummer 5">
            <a:extLst>
              <a:ext uri="{FF2B5EF4-FFF2-40B4-BE49-F238E27FC236}">
                <a16:creationId xmlns:a16="http://schemas.microsoft.com/office/drawing/2014/main" id="{5511B8AD-53A7-28AF-3026-FC6265C7CFAB}"/>
              </a:ext>
            </a:extLst>
          </p:cNvPr>
          <p:cNvSpPr>
            <a:spLocks noGrp="1"/>
          </p:cNvSpPr>
          <p:nvPr>
            <p:ph type="sldNum" sz="quarter" idx="4"/>
          </p:nvPr>
        </p:nvSpPr>
        <p:spPr>
          <a:xfrm>
            <a:off x="838200" y="6356349"/>
            <a:ext cx="2743200" cy="365125"/>
          </a:xfrm>
          <a:prstGeom prst="rect">
            <a:avLst/>
          </a:prstGeom>
        </p:spPr>
        <p:txBody>
          <a:bodyPr vert="horz" lIns="91440" tIns="45720" rIns="91440" bIns="45720" rtlCol="0" anchor="ctr"/>
          <a:lstStyle>
            <a:lvl1pPr algn="l">
              <a:defRPr sz="1200" b="0" i="0">
                <a:solidFill>
                  <a:schemeClr val="bg1"/>
                </a:solidFill>
                <a:latin typeface="Source Sans Pro Light" panose="020B0503030403020204" pitchFamily="34" charset="0"/>
              </a:defRPr>
            </a:lvl1pPr>
          </a:lstStyle>
          <a:p>
            <a:fld id="{7D837630-3187-7241-B95A-374348EA50A2}" type="slidenum">
              <a:rPr lang="da-DK" smtClean="0"/>
              <a:pPr/>
              <a:t>‹nr.›</a:t>
            </a:fld>
            <a:endParaRPr lang="da-DK"/>
          </a:p>
        </p:txBody>
      </p:sp>
      <p:sp>
        <p:nvSpPr>
          <p:cNvPr id="17" name="Undertitel 2">
            <a:extLst>
              <a:ext uri="{FF2B5EF4-FFF2-40B4-BE49-F238E27FC236}">
                <a16:creationId xmlns:a16="http://schemas.microsoft.com/office/drawing/2014/main" id="{917E06A6-A882-12D9-7DB6-7603C1774453}"/>
              </a:ext>
            </a:extLst>
          </p:cNvPr>
          <p:cNvSpPr txBox="1">
            <a:spLocks/>
          </p:cNvSpPr>
          <p:nvPr userDrawn="1"/>
        </p:nvSpPr>
        <p:spPr>
          <a:xfrm>
            <a:off x="905525" y="5801969"/>
            <a:ext cx="10509738" cy="33983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SzPct val="80000"/>
              <a:buFont typeface="Arial" panose="020B0604020202020204" pitchFamily="34" charset="0"/>
              <a:buNone/>
              <a:defRPr sz="1500" b="0" i="0" kern="1200">
                <a:solidFill>
                  <a:schemeClr val="bg1"/>
                </a:solidFill>
                <a:latin typeface="Lakeside" pitchFamily="2" charset="77"/>
                <a:ea typeface="+mn-ea"/>
                <a:cs typeface="+mn-cs"/>
              </a:defRPr>
            </a:lvl1pPr>
            <a:lvl2pPr marL="457200" indent="0" algn="ctr" defTabSz="914400" rtl="0" eaLnBrk="1" latinLnBrk="0" hangingPunct="1">
              <a:lnSpc>
                <a:spcPct val="90000"/>
              </a:lnSpc>
              <a:spcBef>
                <a:spcPts val="500"/>
              </a:spcBef>
              <a:buSzPct val="80000"/>
              <a:buFont typeface="Arial" panose="020B0604020202020204" pitchFamily="34" charset="0"/>
              <a:buNone/>
              <a:defRPr sz="2000" b="0" i="0" kern="1200">
                <a:solidFill>
                  <a:schemeClr val="tx1"/>
                </a:solidFill>
                <a:latin typeface="Source Sans Pro Light" panose="020B0503030403020204" pitchFamily="34" charset="0"/>
                <a:ea typeface="+mn-ea"/>
                <a:cs typeface="+mn-cs"/>
              </a:defRPr>
            </a:lvl2pPr>
            <a:lvl3pPr marL="914400" indent="0" algn="ctr" defTabSz="914400" rtl="0" eaLnBrk="1" latinLnBrk="0" hangingPunct="1">
              <a:lnSpc>
                <a:spcPct val="90000"/>
              </a:lnSpc>
              <a:spcBef>
                <a:spcPts val="500"/>
              </a:spcBef>
              <a:buSzPct val="80000"/>
              <a:buFont typeface="Arial" panose="020B0604020202020204" pitchFamily="34" charset="0"/>
              <a:buNone/>
              <a:defRPr sz="1800" b="0" i="0" kern="1200">
                <a:solidFill>
                  <a:schemeClr val="tx1"/>
                </a:solidFill>
                <a:latin typeface="Source Sans Pro Light" panose="020B0503030403020204" pitchFamily="34" charset="0"/>
                <a:ea typeface="+mn-ea"/>
                <a:cs typeface="+mn-cs"/>
              </a:defRPr>
            </a:lvl3pPr>
            <a:lvl4pPr marL="1371600" indent="0" algn="ctr" defTabSz="914400" rtl="0" eaLnBrk="1" latinLnBrk="0" hangingPunct="1">
              <a:lnSpc>
                <a:spcPct val="90000"/>
              </a:lnSpc>
              <a:spcBef>
                <a:spcPts val="500"/>
              </a:spcBef>
              <a:buSzPct val="80000"/>
              <a:buFont typeface="Arial" panose="020B0604020202020204" pitchFamily="34" charset="0"/>
              <a:buNone/>
              <a:defRPr sz="1600" b="0" i="0" kern="1200">
                <a:solidFill>
                  <a:schemeClr val="tx1"/>
                </a:solidFill>
                <a:latin typeface="Source Sans Pro Light" panose="020B0503030403020204" pitchFamily="34" charset="0"/>
                <a:ea typeface="+mn-ea"/>
                <a:cs typeface="+mn-cs"/>
              </a:defRPr>
            </a:lvl4pPr>
            <a:lvl5pPr marL="1828800" indent="0" algn="ctr" defTabSz="914400" rtl="0" eaLnBrk="1" latinLnBrk="0" hangingPunct="1">
              <a:lnSpc>
                <a:spcPct val="90000"/>
              </a:lnSpc>
              <a:spcBef>
                <a:spcPts val="500"/>
              </a:spcBef>
              <a:buSzPct val="80000"/>
              <a:buFont typeface="Arial" panose="020B0604020202020204" pitchFamily="34" charset="0"/>
              <a:buNone/>
              <a:defRPr sz="1600" b="0" i="0" kern="1200">
                <a:solidFill>
                  <a:schemeClr val="tx1"/>
                </a:solidFill>
                <a:latin typeface="Source Sans Pro Light" panose="020B0503030403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100"/>
              </a:spcBef>
            </a:pPr>
            <a:endParaRPr lang="da-DK" sz="1500" b="0" i="0">
              <a:latin typeface="Lakeside" pitchFamily="2" charset="77"/>
            </a:endParaRPr>
          </a:p>
        </p:txBody>
      </p:sp>
      <p:pic>
        <p:nvPicPr>
          <p:cNvPr id="18" name="Billede 17" descr="Et billede, der indeholder tegning&#10;&#10;Automatisk genereret beskrivelse">
            <a:extLst>
              <a:ext uri="{FF2B5EF4-FFF2-40B4-BE49-F238E27FC236}">
                <a16:creationId xmlns:a16="http://schemas.microsoft.com/office/drawing/2014/main" id="{D891800E-6154-A944-FFE5-93B4BD20F710}"/>
              </a:ext>
            </a:extLst>
          </p:cNvPr>
          <p:cNvPicPr>
            <a:picLocks noChangeAspect="1"/>
          </p:cNvPicPr>
          <p:nvPr userDrawn="1"/>
        </p:nvPicPr>
        <p:blipFill>
          <a:blip r:embed="rId3"/>
          <a:stretch>
            <a:fillRect/>
          </a:stretch>
        </p:blipFill>
        <p:spPr>
          <a:xfrm>
            <a:off x="9870831" y="6295300"/>
            <a:ext cx="1639966" cy="464657"/>
          </a:xfrm>
          <a:prstGeom prst="rect">
            <a:avLst/>
          </a:prstGeom>
        </p:spPr>
      </p:pic>
      <p:sp>
        <p:nvSpPr>
          <p:cNvPr id="22" name="Pladsholder til indhold 3">
            <a:extLst>
              <a:ext uri="{FF2B5EF4-FFF2-40B4-BE49-F238E27FC236}">
                <a16:creationId xmlns:a16="http://schemas.microsoft.com/office/drawing/2014/main" id="{FB19BB94-5A57-9867-243D-D28BC917BF3B}"/>
              </a:ext>
            </a:extLst>
          </p:cNvPr>
          <p:cNvSpPr>
            <a:spLocks noGrp="1"/>
          </p:cNvSpPr>
          <p:nvPr>
            <p:ph sz="half" idx="16" hasCustomPrompt="1"/>
          </p:nvPr>
        </p:nvSpPr>
        <p:spPr>
          <a:xfrm>
            <a:off x="3581400" y="2310899"/>
            <a:ext cx="2069170" cy="1378576"/>
          </a:xfrm>
          <a:effectLst>
            <a:outerShdw blurRad="127000" sx="102000" sy="102000" algn="ctr" rotWithShape="0">
              <a:schemeClr val="tx1">
                <a:alpha val="30000"/>
              </a:schemeClr>
            </a:outerShdw>
          </a:effectLst>
        </p:spPr>
        <p:txBody>
          <a:bodyPr>
            <a:normAutofit/>
          </a:bodyPr>
          <a:lstStyle>
            <a:lvl1pPr marL="0" indent="0">
              <a:buNone/>
              <a:defRPr sz="1100">
                <a:solidFill>
                  <a:schemeClr val="bg1"/>
                </a:solidFill>
              </a:defRPr>
            </a:lvl1pPr>
            <a:lvl2pPr>
              <a:defRPr sz="1000">
                <a:solidFill>
                  <a:schemeClr val="tx1"/>
                </a:solidFill>
              </a:defRPr>
            </a:lvl2pPr>
            <a:lvl3pPr>
              <a:defRPr sz="900">
                <a:solidFill>
                  <a:schemeClr val="tx1"/>
                </a:solidFill>
              </a:defRPr>
            </a:lvl3pPr>
            <a:lvl4pPr>
              <a:defRPr sz="850">
                <a:solidFill>
                  <a:schemeClr val="tx1"/>
                </a:solidFill>
              </a:defRPr>
            </a:lvl4pPr>
            <a:lvl5pPr>
              <a:defRPr sz="800">
                <a:solidFill>
                  <a:schemeClr val="tx1"/>
                </a:solidFill>
              </a:defRPr>
            </a:lvl5pPr>
          </a:lstStyle>
          <a:p>
            <a:pPr lvl="0"/>
            <a:r>
              <a:rPr lang="da-DK"/>
              <a:t>Indsæt billede</a:t>
            </a:r>
          </a:p>
        </p:txBody>
      </p:sp>
      <p:sp>
        <p:nvSpPr>
          <p:cNvPr id="24" name="Pladsholder til tekst 2">
            <a:extLst>
              <a:ext uri="{FF2B5EF4-FFF2-40B4-BE49-F238E27FC236}">
                <a16:creationId xmlns:a16="http://schemas.microsoft.com/office/drawing/2014/main" id="{B479BF86-8EB3-8E8E-7970-45EEE0B64878}"/>
              </a:ext>
            </a:extLst>
          </p:cNvPr>
          <p:cNvSpPr>
            <a:spLocks noGrp="1"/>
          </p:cNvSpPr>
          <p:nvPr>
            <p:ph type="body" idx="17" hasCustomPrompt="1"/>
          </p:nvPr>
        </p:nvSpPr>
        <p:spPr>
          <a:xfrm>
            <a:off x="3581399" y="4109347"/>
            <a:ext cx="2346567" cy="203581"/>
          </a:xfrm>
        </p:spPr>
        <p:txBody>
          <a:bodyPr lIns="0" bIns="0" anchor="t">
            <a:normAutofit/>
          </a:bodyPr>
          <a:lstStyle>
            <a:lvl1pPr marL="0" indent="0">
              <a:buNone/>
              <a:defRPr sz="1200" b="0" i="0">
                <a:solidFill>
                  <a:schemeClr val="bg1"/>
                </a:solidFill>
                <a:latin typeface="Source Sans Pro Light" panose="020B0403030403020204" pitchFamily="34" charset="0"/>
                <a:ea typeface="Source Serif Pro Light" panose="0204030305040502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Titel</a:t>
            </a:r>
          </a:p>
        </p:txBody>
      </p:sp>
      <p:sp>
        <p:nvSpPr>
          <p:cNvPr id="25" name="Pladsholder til tekst 2">
            <a:extLst>
              <a:ext uri="{FF2B5EF4-FFF2-40B4-BE49-F238E27FC236}">
                <a16:creationId xmlns:a16="http://schemas.microsoft.com/office/drawing/2014/main" id="{42962413-EB2B-AE79-6E8B-692EF40CF57E}"/>
              </a:ext>
            </a:extLst>
          </p:cNvPr>
          <p:cNvSpPr>
            <a:spLocks noGrp="1"/>
          </p:cNvSpPr>
          <p:nvPr>
            <p:ph type="body" idx="18" hasCustomPrompt="1"/>
          </p:nvPr>
        </p:nvSpPr>
        <p:spPr>
          <a:xfrm>
            <a:off x="3581399" y="4324091"/>
            <a:ext cx="2346569" cy="203580"/>
          </a:xfrm>
        </p:spPr>
        <p:txBody>
          <a:bodyPr lIns="0" bIns="0" anchor="t">
            <a:normAutofit/>
          </a:bodyPr>
          <a:lstStyle>
            <a:lvl1pPr marL="0" indent="0">
              <a:buNone/>
              <a:defRPr sz="1200" b="0" i="0">
                <a:solidFill>
                  <a:schemeClr val="bg1"/>
                </a:solidFill>
                <a:latin typeface="Source Sans Pro Light" panose="020B0403030403020204" pitchFamily="34" charset="0"/>
                <a:ea typeface="Source Serif Pro Light" panose="0204030305040502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Telefon</a:t>
            </a:r>
          </a:p>
        </p:txBody>
      </p:sp>
      <p:sp>
        <p:nvSpPr>
          <p:cNvPr id="26" name="Pladsholder til tekst 2">
            <a:extLst>
              <a:ext uri="{FF2B5EF4-FFF2-40B4-BE49-F238E27FC236}">
                <a16:creationId xmlns:a16="http://schemas.microsoft.com/office/drawing/2014/main" id="{05B59DD6-6611-E765-810D-CE8486BB5503}"/>
              </a:ext>
            </a:extLst>
          </p:cNvPr>
          <p:cNvSpPr>
            <a:spLocks noGrp="1"/>
          </p:cNvSpPr>
          <p:nvPr>
            <p:ph type="body" idx="19" hasCustomPrompt="1"/>
          </p:nvPr>
        </p:nvSpPr>
        <p:spPr>
          <a:xfrm>
            <a:off x="3581399" y="4534386"/>
            <a:ext cx="2346565" cy="203580"/>
          </a:xfrm>
        </p:spPr>
        <p:txBody>
          <a:bodyPr lIns="0" bIns="0" anchor="t">
            <a:noAutofit/>
          </a:bodyPr>
          <a:lstStyle>
            <a:lvl1pPr marL="0" indent="0">
              <a:buNone/>
              <a:defRPr sz="1200" b="0" i="0">
                <a:solidFill>
                  <a:schemeClr val="bg1"/>
                </a:solidFill>
                <a:latin typeface="Source Sans Pro Light" panose="020B0403030403020204" pitchFamily="34" charset="0"/>
                <a:ea typeface="Source Serif Pro Light" panose="0204030305040502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E-mail</a:t>
            </a:r>
          </a:p>
        </p:txBody>
      </p:sp>
      <p:sp>
        <p:nvSpPr>
          <p:cNvPr id="27" name="Pladsholder til indhold 3">
            <a:extLst>
              <a:ext uri="{FF2B5EF4-FFF2-40B4-BE49-F238E27FC236}">
                <a16:creationId xmlns:a16="http://schemas.microsoft.com/office/drawing/2014/main" id="{706B5F09-E4AD-7350-F565-9BD4BD8660BC}"/>
              </a:ext>
            </a:extLst>
          </p:cNvPr>
          <p:cNvSpPr>
            <a:spLocks noGrp="1"/>
          </p:cNvSpPr>
          <p:nvPr>
            <p:ph sz="half" idx="20" hasCustomPrompt="1"/>
          </p:nvPr>
        </p:nvSpPr>
        <p:spPr>
          <a:xfrm>
            <a:off x="6301887" y="2310302"/>
            <a:ext cx="2069170" cy="1378577"/>
          </a:xfrm>
          <a:effectLst>
            <a:outerShdw blurRad="127000" sx="102000" sy="102000" algn="ctr" rotWithShape="0">
              <a:schemeClr val="tx1">
                <a:alpha val="30000"/>
              </a:schemeClr>
            </a:outerShdw>
          </a:effectLst>
        </p:spPr>
        <p:txBody>
          <a:bodyPr>
            <a:normAutofit/>
          </a:bodyPr>
          <a:lstStyle>
            <a:lvl1pPr marL="0" indent="0">
              <a:buNone/>
              <a:defRPr sz="1100">
                <a:solidFill>
                  <a:schemeClr val="bg1"/>
                </a:solidFill>
              </a:defRPr>
            </a:lvl1pPr>
            <a:lvl2pPr>
              <a:defRPr sz="1000">
                <a:solidFill>
                  <a:schemeClr val="tx1"/>
                </a:solidFill>
              </a:defRPr>
            </a:lvl2pPr>
            <a:lvl3pPr>
              <a:defRPr sz="900">
                <a:solidFill>
                  <a:schemeClr val="tx1"/>
                </a:solidFill>
              </a:defRPr>
            </a:lvl3pPr>
            <a:lvl4pPr>
              <a:defRPr sz="850">
                <a:solidFill>
                  <a:schemeClr val="tx1"/>
                </a:solidFill>
              </a:defRPr>
            </a:lvl4pPr>
            <a:lvl5pPr>
              <a:defRPr sz="800">
                <a:solidFill>
                  <a:schemeClr val="tx1"/>
                </a:solidFill>
              </a:defRPr>
            </a:lvl5pPr>
          </a:lstStyle>
          <a:p>
            <a:pPr lvl="0"/>
            <a:r>
              <a:rPr lang="da-DK"/>
              <a:t>Indsæt billede</a:t>
            </a:r>
          </a:p>
        </p:txBody>
      </p:sp>
      <p:sp>
        <p:nvSpPr>
          <p:cNvPr id="32" name="Pladsholder til tekst 2">
            <a:extLst>
              <a:ext uri="{FF2B5EF4-FFF2-40B4-BE49-F238E27FC236}">
                <a16:creationId xmlns:a16="http://schemas.microsoft.com/office/drawing/2014/main" id="{F3F9E996-485E-D66D-69CC-71BEDD15D2DA}"/>
              </a:ext>
            </a:extLst>
          </p:cNvPr>
          <p:cNvSpPr>
            <a:spLocks noGrp="1"/>
          </p:cNvSpPr>
          <p:nvPr>
            <p:ph type="body" idx="21" hasCustomPrompt="1"/>
          </p:nvPr>
        </p:nvSpPr>
        <p:spPr>
          <a:xfrm>
            <a:off x="6295537" y="4104356"/>
            <a:ext cx="2346567" cy="203581"/>
          </a:xfrm>
        </p:spPr>
        <p:txBody>
          <a:bodyPr lIns="0" bIns="0" anchor="t">
            <a:normAutofit/>
          </a:bodyPr>
          <a:lstStyle>
            <a:lvl1pPr marL="0" indent="0">
              <a:buNone/>
              <a:defRPr sz="1200" b="0" i="0">
                <a:solidFill>
                  <a:schemeClr val="bg1"/>
                </a:solidFill>
                <a:latin typeface="Source Sans Pro Light" panose="020B0403030403020204" pitchFamily="34" charset="0"/>
                <a:ea typeface="Source Serif Pro Light" panose="0204030305040502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Titel</a:t>
            </a:r>
          </a:p>
        </p:txBody>
      </p:sp>
      <p:sp>
        <p:nvSpPr>
          <p:cNvPr id="33" name="Pladsholder til tekst 2">
            <a:extLst>
              <a:ext uri="{FF2B5EF4-FFF2-40B4-BE49-F238E27FC236}">
                <a16:creationId xmlns:a16="http://schemas.microsoft.com/office/drawing/2014/main" id="{68F8C313-672B-64FD-3FAE-8A78C4172542}"/>
              </a:ext>
            </a:extLst>
          </p:cNvPr>
          <p:cNvSpPr>
            <a:spLocks noGrp="1"/>
          </p:cNvSpPr>
          <p:nvPr>
            <p:ph type="body" idx="22" hasCustomPrompt="1"/>
          </p:nvPr>
        </p:nvSpPr>
        <p:spPr>
          <a:xfrm>
            <a:off x="6295537" y="4319100"/>
            <a:ext cx="2346569" cy="203580"/>
          </a:xfrm>
        </p:spPr>
        <p:txBody>
          <a:bodyPr lIns="0" bIns="0" anchor="t">
            <a:normAutofit/>
          </a:bodyPr>
          <a:lstStyle>
            <a:lvl1pPr marL="0" indent="0">
              <a:buNone/>
              <a:defRPr sz="1200" b="0" i="0">
                <a:solidFill>
                  <a:schemeClr val="bg1"/>
                </a:solidFill>
                <a:latin typeface="Source Sans Pro Light" panose="020B0403030403020204" pitchFamily="34" charset="0"/>
                <a:ea typeface="Source Serif Pro Light" panose="0204030305040502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Telefon</a:t>
            </a:r>
          </a:p>
        </p:txBody>
      </p:sp>
      <p:sp>
        <p:nvSpPr>
          <p:cNvPr id="34" name="Pladsholder til tekst 2">
            <a:extLst>
              <a:ext uri="{FF2B5EF4-FFF2-40B4-BE49-F238E27FC236}">
                <a16:creationId xmlns:a16="http://schemas.microsoft.com/office/drawing/2014/main" id="{A913DCB9-4CE0-F5C1-098F-C04F26ED87E1}"/>
              </a:ext>
            </a:extLst>
          </p:cNvPr>
          <p:cNvSpPr>
            <a:spLocks noGrp="1"/>
          </p:cNvSpPr>
          <p:nvPr>
            <p:ph type="body" idx="23" hasCustomPrompt="1"/>
          </p:nvPr>
        </p:nvSpPr>
        <p:spPr>
          <a:xfrm>
            <a:off x="6295537" y="4529395"/>
            <a:ext cx="2346565" cy="203580"/>
          </a:xfrm>
        </p:spPr>
        <p:txBody>
          <a:bodyPr lIns="0" bIns="0" anchor="t">
            <a:noAutofit/>
          </a:bodyPr>
          <a:lstStyle>
            <a:lvl1pPr marL="0" indent="0">
              <a:buNone/>
              <a:defRPr sz="1200" b="0" i="0">
                <a:solidFill>
                  <a:schemeClr val="bg1"/>
                </a:solidFill>
                <a:latin typeface="Source Sans Pro Light" panose="020B0403030403020204" pitchFamily="34" charset="0"/>
                <a:ea typeface="Source Serif Pro Light" panose="0204030305040502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E-mail</a:t>
            </a:r>
          </a:p>
        </p:txBody>
      </p:sp>
      <p:sp>
        <p:nvSpPr>
          <p:cNvPr id="45" name="Pladsholder til tekst 2">
            <a:extLst>
              <a:ext uri="{FF2B5EF4-FFF2-40B4-BE49-F238E27FC236}">
                <a16:creationId xmlns:a16="http://schemas.microsoft.com/office/drawing/2014/main" id="{5D6F446E-F55D-B329-AC09-0A8154F39576}"/>
              </a:ext>
            </a:extLst>
          </p:cNvPr>
          <p:cNvSpPr>
            <a:spLocks noGrp="1"/>
          </p:cNvSpPr>
          <p:nvPr>
            <p:ph type="body" idx="30" hasCustomPrompt="1"/>
          </p:nvPr>
        </p:nvSpPr>
        <p:spPr>
          <a:xfrm>
            <a:off x="3581399" y="3850542"/>
            <a:ext cx="2346567" cy="243906"/>
          </a:xfrm>
        </p:spPr>
        <p:txBody>
          <a:bodyPr lIns="0" bIns="0" anchor="t">
            <a:normAutofit/>
          </a:bodyPr>
          <a:lstStyle>
            <a:lvl1pPr marL="0" indent="0">
              <a:buNone/>
              <a:defRPr sz="1200" b="0" i="0" cap="all" baseline="0">
                <a:solidFill>
                  <a:schemeClr val="bg1"/>
                </a:solidFill>
                <a:latin typeface="Lakeside" pitchFamily="2" charset="77"/>
                <a:ea typeface="Lakeside"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NAVN</a:t>
            </a:r>
          </a:p>
        </p:txBody>
      </p:sp>
      <p:sp>
        <p:nvSpPr>
          <p:cNvPr id="47" name="Pladsholder til tekst 2">
            <a:extLst>
              <a:ext uri="{FF2B5EF4-FFF2-40B4-BE49-F238E27FC236}">
                <a16:creationId xmlns:a16="http://schemas.microsoft.com/office/drawing/2014/main" id="{E0F13305-6245-4C7F-5853-4B90066458C1}"/>
              </a:ext>
            </a:extLst>
          </p:cNvPr>
          <p:cNvSpPr>
            <a:spLocks noGrp="1"/>
          </p:cNvSpPr>
          <p:nvPr>
            <p:ph type="body" idx="31" hasCustomPrompt="1"/>
          </p:nvPr>
        </p:nvSpPr>
        <p:spPr>
          <a:xfrm>
            <a:off x="6295537" y="3848521"/>
            <a:ext cx="2346567" cy="243906"/>
          </a:xfrm>
        </p:spPr>
        <p:txBody>
          <a:bodyPr lIns="0" bIns="0" anchor="t">
            <a:normAutofit/>
          </a:bodyPr>
          <a:lstStyle>
            <a:lvl1pPr marL="0" indent="0">
              <a:buNone/>
              <a:defRPr sz="1200" b="0" i="0" cap="all" baseline="0">
                <a:solidFill>
                  <a:schemeClr val="bg1"/>
                </a:solidFill>
                <a:latin typeface="Lakeside" pitchFamily="2" charset="77"/>
                <a:ea typeface="Lakeside"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NAVN</a:t>
            </a:r>
          </a:p>
        </p:txBody>
      </p:sp>
      <p:sp>
        <p:nvSpPr>
          <p:cNvPr id="79" name="Undertitel 2">
            <a:extLst>
              <a:ext uri="{FF2B5EF4-FFF2-40B4-BE49-F238E27FC236}">
                <a16:creationId xmlns:a16="http://schemas.microsoft.com/office/drawing/2014/main" id="{87E66F1B-68EB-5E6B-19F7-6B42638860DD}"/>
              </a:ext>
            </a:extLst>
          </p:cNvPr>
          <p:cNvSpPr>
            <a:spLocks noGrp="1"/>
          </p:cNvSpPr>
          <p:nvPr>
            <p:ph type="subTitle" idx="10" hasCustomPrompt="1"/>
          </p:nvPr>
        </p:nvSpPr>
        <p:spPr>
          <a:xfrm>
            <a:off x="844062" y="136524"/>
            <a:ext cx="10509738" cy="1109775"/>
          </a:xfrm>
        </p:spPr>
        <p:txBody>
          <a:bodyPr anchor="b">
            <a:normAutofit/>
          </a:bodyPr>
          <a:lstStyle>
            <a:lvl1pPr marL="0" indent="0" algn="l">
              <a:spcBef>
                <a:spcPts val="0"/>
              </a:spcBef>
              <a:buNone/>
              <a:defRPr sz="4400" cap="all" baseline="0">
                <a:solidFill>
                  <a:schemeClr val="bg1"/>
                </a:solidFill>
                <a:latin typeface="Lakeside"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TILFØJE TITEL</a:t>
            </a:r>
          </a:p>
        </p:txBody>
      </p:sp>
    </p:spTree>
    <p:extLst>
      <p:ext uri="{BB962C8B-B14F-4D97-AF65-F5344CB8AC3E}">
        <p14:creationId xmlns:p14="http://schemas.microsoft.com/office/powerpoint/2010/main" val="367353053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Kontakt_8 personer">
    <p:bg>
      <p:bgPr>
        <a:solidFill>
          <a:schemeClr val="bg1">
            <a:alpha val="75000"/>
          </a:schemeClr>
        </a:solidFill>
        <a:effectLst/>
      </p:bgPr>
    </p:bg>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A36D1319-54F0-F0F6-7864-E2F937E00FF2}"/>
              </a:ext>
            </a:extLst>
          </p:cNvPr>
          <p:cNvSpPr/>
          <p:nvPr userDrawn="1"/>
        </p:nvSpPr>
        <p:spPr>
          <a:xfrm>
            <a:off x="0" y="0"/>
            <a:ext cx="12192000" cy="6110546"/>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a-DK" b="0" i="0">
              <a:latin typeface="Source Sans Pro Light" panose="020B0403030403020204" pitchFamily="34" charset="0"/>
            </a:endParaRPr>
          </a:p>
        </p:txBody>
      </p:sp>
      <p:sp>
        <p:nvSpPr>
          <p:cNvPr id="12" name="Pladsholder til indhold 3">
            <a:extLst>
              <a:ext uri="{FF2B5EF4-FFF2-40B4-BE49-F238E27FC236}">
                <a16:creationId xmlns:a16="http://schemas.microsoft.com/office/drawing/2014/main" id="{8811F9AC-C031-C18C-787B-C443ACB664DC}"/>
              </a:ext>
            </a:extLst>
          </p:cNvPr>
          <p:cNvSpPr>
            <a:spLocks noGrp="1"/>
          </p:cNvSpPr>
          <p:nvPr>
            <p:ph sz="half" idx="2" hasCustomPrompt="1"/>
          </p:nvPr>
        </p:nvSpPr>
        <p:spPr>
          <a:xfrm>
            <a:off x="905525" y="379339"/>
            <a:ext cx="2069169" cy="1378576"/>
          </a:xfrm>
          <a:effectLst>
            <a:outerShdw blurRad="134471" sx="102000" sy="102000" algn="ctr" rotWithShape="0">
              <a:prstClr val="black">
                <a:alpha val="29618"/>
              </a:prstClr>
            </a:outerShdw>
          </a:effectLst>
        </p:spPr>
        <p:txBody>
          <a:bodyPr>
            <a:normAutofit/>
          </a:bodyPr>
          <a:lstStyle>
            <a:lvl1pPr marL="0" indent="0">
              <a:buNone/>
              <a:defRPr sz="1100">
                <a:solidFill>
                  <a:schemeClr val="bg1"/>
                </a:solidFill>
              </a:defRPr>
            </a:lvl1pPr>
            <a:lvl2pPr>
              <a:defRPr sz="1000">
                <a:solidFill>
                  <a:schemeClr val="tx1"/>
                </a:solidFill>
              </a:defRPr>
            </a:lvl2pPr>
            <a:lvl3pPr>
              <a:defRPr sz="900">
                <a:solidFill>
                  <a:schemeClr val="tx1"/>
                </a:solidFill>
              </a:defRPr>
            </a:lvl3pPr>
            <a:lvl4pPr>
              <a:defRPr sz="850">
                <a:solidFill>
                  <a:schemeClr val="tx1"/>
                </a:solidFill>
              </a:defRPr>
            </a:lvl4pPr>
            <a:lvl5pPr>
              <a:defRPr sz="800">
                <a:solidFill>
                  <a:schemeClr val="tx1"/>
                </a:solidFill>
              </a:defRPr>
            </a:lvl5pPr>
          </a:lstStyle>
          <a:p>
            <a:pPr lvl="0"/>
            <a:r>
              <a:rPr lang="da-DK"/>
              <a:t>Indsæt billede</a:t>
            </a:r>
          </a:p>
        </p:txBody>
      </p:sp>
      <p:sp>
        <p:nvSpPr>
          <p:cNvPr id="4" name="Rektangel 3">
            <a:extLst>
              <a:ext uri="{FF2B5EF4-FFF2-40B4-BE49-F238E27FC236}">
                <a16:creationId xmlns:a16="http://schemas.microsoft.com/office/drawing/2014/main" id="{234F6496-BC09-412D-5849-2F05C1C00DE0}"/>
              </a:ext>
            </a:extLst>
          </p:cNvPr>
          <p:cNvSpPr/>
          <p:nvPr userDrawn="1"/>
        </p:nvSpPr>
        <p:spPr>
          <a:xfrm>
            <a:off x="0" y="6104966"/>
            <a:ext cx="12192000" cy="753034"/>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a-DK" b="0" i="0">
              <a:latin typeface="Source Sans Pro Light" panose="020B0403030403020204" pitchFamily="34" charset="0"/>
            </a:endParaRPr>
          </a:p>
        </p:txBody>
      </p:sp>
      <p:pic>
        <p:nvPicPr>
          <p:cNvPr id="5" name="Billede 4">
            <a:extLst>
              <a:ext uri="{FF2B5EF4-FFF2-40B4-BE49-F238E27FC236}">
                <a16:creationId xmlns:a16="http://schemas.microsoft.com/office/drawing/2014/main" id="{52C1959B-19BB-4006-84AA-CDA725B7CECB}"/>
              </a:ext>
            </a:extLst>
          </p:cNvPr>
          <p:cNvPicPr>
            <a:picLocks noChangeAspect="1"/>
          </p:cNvPicPr>
          <p:nvPr userDrawn="1"/>
        </p:nvPicPr>
        <p:blipFill>
          <a:blip r:embed="rId2"/>
          <a:stretch>
            <a:fillRect/>
          </a:stretch>
        </p:blipFill>
        <p:spPr>
          <a:xfrm flipV="1">
            <a:off x="0" y="6092449"/>
            <a:ext cx="12192000" cy="286871"/>
          </a:xfrm>
          <a:prstGeom prst="rect">
            <a:avLst/>
          </a:prstGeom>
        </p:spPr>
      </p:pic>
      <p:sp>
        <p:nvSpPr>
          <p:cNvPr id="14" name="Pladsholder til slidenummer 5">
            <a:extLst>
              <a:ext uri="{FF2B5EF4-FFF2-40B4-BE49-F238E27FC236}">
                <a16:creationId xmlns:a16="http://schemas.microsoft.com/office/drawing/2014/main" id="{5511B8AD-53A7-28AF-3026-FC6265C7CFAB}"/>
              </a:ext>
            </a:extLst>
          </p:cNvPr>
          <p:cNvSpPr>
            <a:spLocks noGrp="1"/>
          </p:cNvSpPr>
          <p:nvPr>
            <p:ph type="sldNum" sz="quarter" idx="4"/>
          </p:nvPr>
        </p:nvSpPr>
        <p:spPr>
          <a:xfrm>
            <a:off x="838200" y="6356349"/>
            <a:ext cx="2743200" cy="365125"/>
          </a:xfrm>
          <a:prstGeom prst="rect">
            <a:avLst/>
          </a:prstGeom>
        </p:spPr>
        <p:txBody>
          <a:bodyPr vert="horz" lIns="91440" tIns="45720" rIns="91440" bIns="45720" rtlCol="0" anchor="ctr"/>
          <a:lstStyle>
            <a:lvl1pPr algn="l">
              <a:defRPr sz="1200" b="0" i="0">
                <a:solidFill>
                  <a:schemeClr val="bg1"/>
                </a:solidFill>
                <a:latin typeface="Source Sans Pro Light" panose="020B0503030403020204" pitchFamily="34" charset="0"/>
              </a:defRPr>
            </a:lvl1pPr>
          </a:lstStyle>
          <a:p>
            <a:fld id="{7D837630-3187-7241-B95A-374348EA50A2}" type="slidenum">
              <a:rPr lang="da-DK" smtClean="0"/>
              <a:pPr/>
              <a:t>‹nr.›</a:t>
            </a:fld>
            <a:endParaRPr lang="da-DK"/>
          </a:p>
        </p:txBody>
      </p:sp>
      <p:sp>
        <p:nvSpPr>
          <p:cNvPr id="17" name="Undertitel 2">
            <a:extLst>
              <a:ext uri="{FF2B5EF4-FFF2-40B4-BE49-F238E27FC236}">
                <a16:creationId xmlns:a16="http://schemas.microsoft.com/office/drawing/2014/main" id="{917E06A6-A882-12D9-7DB6-7603C1774453}"/>
              </a:ext>
            </a:extLst>
          </p:cNvPr>
          <p:cNvSpPr txBox="1">
            <a:spLocks/>
          </p:cNvSpPr>
          <p:nvPr userDrawn="1"/>
        </p:nvSpPr>
        <p:spPr>
          <a:xfrm>
            <a:off x="905525" y="5801969"/>
            <a:ext cx="10509738" cy="33983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SzPct val="80000"/>
              <a:buFont typeface="Arial" panose="020B0604020202020204" pitchFamily="34" charset="0"/>
              <a:buNone/>
              <a:defRPr sz="1500" b="0" i="0" kern="1200">
                <a:solidFill>
                  <a:schemeClr val="bg1"/>
                </a:solidFill>
                <a:latin typeface="Lakeside" pitchFamily="2" charset="77"/>
                <a:ea typeface="+mn-ea"/>
                <a:cs typeface="+mn-cs"/>
              </a:defRPr>
            </a:lvl1pPr>
            <a:lvl2pPr marL="457200" indent="0" algn="ctr" defTabSz="914400" rtl="0" eaLnBrk="1" latinLnBrk="0" hangingPunct="1">
              <a:lnSpc>
                <a:spcPct val="90000"/>
              </a:lnSpc>
              <a:spcBef>
                <a:spcPts val="500"/>
              </a:spcBef>
              <a:buSzPct val="80000"/>
              <a:buFont typeface="Arial" panose="020B0604020202020204" pitchFamily="34" charset="0"/>
              <a:buNone/>
              <a:defRPr sz="2000" b="0" i="0" kern="1200">
                <a:solidFill>
                  <a:schemeClr val="tx1"/>
                </a:solidFill>
                <a:latin typeface="Source Sans Pro Light" panose="020B0503030403020204" pitchFamily="34" charset="0"/>
                <a:ea typeface="+mn-ea"/>
                <a:cs typeface="+mn-cs"/>
              </a:defRPr>
            </a:lvl2pPr>
            <a:lvl3pPr marL="914400" indent="0" algn="ctr" defTabSz="914400" rtl="0" eaLnBrk="1" latinLnBrk="0" hangingPunct="1">
              <a:lnSpc>
                <a:spcPct val="90000"/>
              </a:lnSpc>
              <a:spcBef>
                <a:spcPts val="500"/>
              </a:spcBef>
              <a:buSzPct val="80000"/>
              <a:buFont typeface="Arial" panose="020B0604020202020204" pitchFamily="34" charset="0"/>
              <a:buNone/>
              <a:defRPr sz="1800" b="0" i="0" kern="1200">
                <a:solidFill>
                  <a:schemeClr val="tx1"/>
                </a:solidFill>
                <a:latin typeface="Source Sans Pro Light" panose="020B0503030403020204" pitchFamily="34" charset="0"/>
                <a:ea typeface="+mn-ea"/>
                <a:cs typeface="+mn-cs"/>
              </a:defRPr>
            </a:lvl3pPr>
            <a:lvl4pPr marL="1371600" indent="0" algn="ctr" defTabSz="914400" rtl="0" eaLnBrk="1" latinLnBrk="0" hangingPunct="1">
              <a:lnSpc>
                <a:spcPct val="90000"/>
              </a:lnSpc>
              <a:spcBef>
                <a:spcPts val="500"/>
              </a:spcBef>
              <a:buSzPct val="80000"/>
              <a:buFont typeface="Arial" panose="020B0604020202020204" pitchFamily="34" charset="0"/>
              <a:buNone/>
              <a:defRPr sz="1600" b="0" i="0" kern="1200">
                <a:solidFill>
                  <a:schemeClr val="tx1"/>
                </a:solidFill>
                <a:latin typeface="Source Sans Pro Light" panose="020B0503030403020204" pitchFamily="34" charset="0"/>
                <a:ea typeface="+mn-ea"/>
                <a:cs typeface="+mn-cs"/>
              </a:defRPr>
            </a:lvl4pPr>
            <a:lvl5pPr marL="1828800" indent="0" algn="ctr" defTabSz="914400" rtl="0" eaLnBrk="1" latinLnBrk="0" hangingPunct="1">
              <a:lnSpc>
                <a:spcPct val="90000"/>
              </a:lnSpc>
              <a:spcBef>
                <a:spcPts val="500"/>
              </a:spcBef>
              <a:buSzPct val="80000"/>
              <a:buFont typeface="Arial" panose="020B0604020202020204" pitchFamily="34" charset="0"/>
              <a:buNone/>
              <a:defRPr sz="1600" b="0" i="0" kern="1200">
                <a:solidFill>
                  <a:schemeClr val="tx1"/>
                </a:solidFill>
                <a:latin typeface="Source Sans Pro Light" panose="020B0503030403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100"/>
              </a:spcBef>
            </a:pPr>
            <a:endParaRPr lang="da-DK" sz="1500" b="0" i="0">
              <a:latin typeface="Lakeside" pitchFamily="2" charset="77"/>
            </a:endParaRPr>
          </a:p>
        </p:txBody>
      </p:sp>
      <p:pic>
        <p:nvPicPr>
          <p:cNvPr id="18" name="Billede 17" descr="Et billede, der indeholder tegning&#10;&#10;Automatisk genereret beskrivelse">
            <a:extLst>
              <a:ext uri="{FF2B5EF4-FFF2-40B4-BE49-F238E27FC236}">
                <a16:creationId xmlns:a16="http://schemas.microsoft.com/office/drawing/2014/main" id="{D891800E-6154-A944-FFE5-93B4BD20F710}"/>
              </a:ext>
            </a:extLst>
          </p:cNvPr>
          <p:cNvPicPr>
            <a:picLocks noChangeAspect="1"/>
          </p:cNvPicPr>
          <p:nvPr userDrawn="1"/>
        </p:nvPicPr>
        <p:blipFill>
          <a:blip r:embed="rId3"/>
          <a:stretch>
            <a:fillRect/>
          </a:stretch>
        </p:blipFill>
        <p:spPr>
          <a:xfrm>
            <a:off x="9870831" y="6295300"/>
            <a:ext cx="1639966" cy="464657"/>
          </a:xfrm>
          <a:prstGeom prst="rect">
            <a:avLst/>
          </a:prstGeom>
        </p:spPr>
      </p:pic>
      <p:sp>
        <p:nvSpPr>
          <p:cNvPr id="2" name="Titel 1">
            <a:extLst>
              <a:ext uri="{FF2B5EF4-FFF2-40B4-BE49-F238E27FC236}">
                <a16:creationId xmlns:a16="http://schemas.microsoft.com/office/drawing/2014/main" id="{A6194627-E9EB-BA87-1E34-B9DF88255C41}"/>
              </a:ext>
            </a:extLst>
          </p:cNvPr>
          <p:cNvSpPr>
            <a:spLocks noGrp="1"/>
          </p:cNvSpPr>
          <p:nvPr>
            <p:ph type="title" hasCustomPrompt="1"/>
          </p:nvPr>
        </p:nvSpPr>
        <p:spPr>
          <a:xfrm>
            <a:off x="905526" y="1926993"/>
            <a:ext cx="2346568" cy="239630"/>
          </a:xfrm>
        </p:spPr>
        <p:txBody>
          <a:bodyPr lIns="0" anchor="t">
            <a:noAutofit/>
          </a:bodyPr>
          <a:lstStyle>
            <a:lvl1pPr>
              <a:defRPr sz="1200">
                <a:solidFill>
                  <a:schemeClr val="bg1"/>
                </a:solidFill>
              </a:defRPr>
            </a:lvl1pPr>
          </a:lstStyle>
          <a:p>
            <a:r>
              <a:rPr lang="da-DK"/>
              <a:t>Navn</a:t>
            </a:r>
          </a:p>
        </p:txBody>
      </p:sp>
      <p:sp>
        <p:nvSpPr>
          <p:cNvPr id="13" name="Pladsholder til indhold 3">
            <a:extLst>
              <a:ext uri="{FF2B5EF4-FFF2-40B4-BE49-F238E27FC236}">
                <a16:creationId xmlns:a16="http://schemas.microsoft.com/office/drawing/2014/main" id="{085FE52B-A024-7A9A-5F92-4DB84D35F22F}"/>
              </a:ext>
            </a:extLst>
          </p:cNvPr>
          <p:cNvSpPr>
            <a:spLocks noGrp="1"/>
          </p:cNvSpPr>
          <p:nvPr>
            <p:ph sz="half" idx="12" hasCustomPrompt="1"/>
          </p:nvPr>
        </p:nvSpPr>
        <p:spPr>
          <a:xfrm>
            <a:off x="3528075" y="379339"/>
            <a:ext cx="2069169" cy="1378576"/>
          </a:xfrm>
          <a:effectLst>
            <a:outerShdw blurRad="127000" sx="102000" sy="102000" algn="ctr" rotWithShape="0">
              <a:schemeClr val="tx1">
                <a:alpha val="30000"/>
              </a:schemeClr>
            </a:outerShdw>
          </a:effectLst>
        </p:spPr>
        <p:txBody>
          <a:bodyPr>
            <a:normAutofit/>
          </a:bodyPr>
          <a:lstStyle>
            <a:lvl1pPr marL="0" indent="0">
              <a:buNone/>
              <a:defRPr sz="1100">
                <a:solidFill>
                  <a:schemeClr val="bg1"/>
                </a:solidFill>
              </a:defRPr>
            </a:lvl1pPr>
            <a:lvl2pPr>
              <a:defRPr sz="1000">
                <a:solidFill>
                  <a:schemeClr val="tx1"/>
                </a:solidFill>
              </a:defRPr>
            </a:lvl2pPr>
            <a:lvl3pPr>
              <a:defRPr sz="900">
                <a:solidFill>
                  <a:schemeClr val="tx1"/>
                </a:solidFill>
              </a:defRPr>
            </a:lvl3pPr>
            <a:lvl4pPr>
              <a:defRPr sz="850">
                <a:solidFill>
                  <a:schemeClr val="tx1"/>
                </a:solidFill>
              </a:defRPr>
            </a:lvl4pPr>
            <a:lvl5pPr>
              <a:defRPr sz="800">
                <a:solidFill>
                  <a:schemeClr val="tx1"/>
                </a:solidFill>
              </a:defRPr>
            </a:lvl5pPr>
          </a:lstStyle>
          <a:p>
            <a:pPr lvl="0"/>
            <a:r>
              <a:rPr lang="da-DK"/>
              <a:t>Indsæt billede</a:t>
            </a:r>
          </a:p>
        </p:txBody>
      </p:sp>
      <p:sp>
        <p:nvSpPr>
          <p:cNvPr id="22" name="Pladsholder til indhold 3">
            <a:extLst>
              <a:ext uri="{FF2B5EF4-FFF2-40B4-BE49-F238E27FC236}">
                <a16:creationId xmlns:a16="http://schemas.microsoft.com/office/drawing/2014/main" id="{FB19BB94-5A57-9867-243D-D28BC917BF3B}"/>
              </a:ext>
            </a:extLst>
          </p:cNvPr>
          <p:cNvSpPr>
            <a:spLocks noGrp="1"/>
          </p:cNvSpPr>
          <p:nvPr>
            <p:ph sz="half" idx="16" hasCustomPrompt="1"/>
          </p:nvPr>
        </p:nvSpPr>
        <p:spPr>
          <a:xfrm>
            <a:off x="6163326" y="379339"/>
            <a:ext cx="2069170" cy="1378576"/>
          </a:xfrm>
          <a:effectLst>
            <a:outerShdw blurRad="127000" sx="102000" sy="102000" algn="ctr" rotWithShape="0">
              <a:schemeClr val="tx1">
                <a:alpha val="30000"/>
              </a:schemeClr>
            </a:outerShdw>
          </a:effectLst>
        </p:spPr>
        <p:txBody>
          <a:bodyPr>
            <a:normAutofit/>
          </a:bodyPr>
          <a:lstStyle>
            <a:lvl1pPr marL="0" indent="0">
              <a:buNone/>
              <a:defRPr sz="1100">
                <a:solidFill>
                  <a:schemeClr val="bg1"/>
                </a:solidFill>
              </a:defRPr>
            </a:lvl1pPr>
            <a:lvl2pPr>
              <a:defRPr sz="1000">
                <a:solidFill>
                  <a:schemeClr val="tx1"/>
                </a:solidFill>
              </a:defRPr>
            </a:lvl2pPr>
            <a:lvl3pPr>
              <a:defRPr sz="900">
                <a:solidFill>
                  <a:schemeClr val="tx1"/>
                </a:solidFill>
              </a:defRPr>
            </a:lvl3pPr>
            <a:lvl4pPr>
              <a:defRPr sz="850">
                <a:solidFill>
                  <a:schemeClr val="tx1"/>
                </a:solidFill>
              </a:defRPr>
            </a:lvl4pPr>
            <a:lvl5pPr>
              <a:defRPr sz="800">
                <a:solidFill>
                  <a:schemeClr val="tx1"/>
                </a:solidFill>
              </a:defRPr>
            </a:lvl5pPr>
          </a:lstStyle>
          <a:p>
            <a:pPr lvl="0"/>
            <a:r>
              <a:rPr lang="da-DK"/>
              <a:t>Indsæt billede</a:t>
            </a:r>
          </a:p>
        </p:txBody>
      </p:sp>
      <p:sp>
        <p:nvSpPr>
          <p:cNvPr id="24" name="Pladsholder til tekst 2">
            <a:extLst>
              <a:ext uri="{FF2B5EF4-FFF2-40B4-BE49-F238E27FC236}">
                <a16:creationId xmlns:a16="http://schemas.microsoft.com/office/drawing/2014/main" id="{B479BF86-8EB3-8E8E-7970-45EEE0B64878}"/>
              </a:ext>
            </a:extLst>
          </p:cNvPr>
          <p:cNvSpPr>
            <a:spLocks noGrp="1"/>
          </p:cNvSpPr>
          <p:nvPr>
            <p:ph type="body" idx="17" hasCustomPrompt="1"/>
          </p:nvPr>
        </p:nvSpPr>
        <p:spPr>
          <a:xfrm>
            <a:off x="6163325" y="2177787"/>
            <a:ext cx="2346567" cy="203581"/>
          </a:xfrm>
        </p:spPr>
        <p:txBody>
          <a:bodyPr lIns="0" bIns="0" anchor="t">
            <a:normAutofit/>
          </a:bodyPr>
          <a:lstStyle>
            <a:lvl1pPr marL="0" indent="0">
              <a:buNone/>
              <a:defRPr sz="1200" b="0" i="0">
                <a:solidFill>
                  <a:schemeClr val="bg1"/>
                </a:solidFill>
                <a:latin typeface="Source Sans Pro Light" panose="020B0403030403020204" pitchFamily="34" charset="0"/>
                <a:ea typeface="Source Serif Pro Light" panose="0204030305040502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Titel</a:t>
            </a:r>
          </a:p>
        </p:txBody>
      </p:sp>
      <p:sp>
        <p:nvSpPr>
          <p:cNvPr id="25" name="Pladsholder til tekst 2">
            <a:extLst>
              <a:ext uri="{FF2B5EF4-FFF2-40B4-BE49-F238E27FC236}">
                <a16:creationId xmlns:a16="http://schemas.microsoft.com/office/drawing/2014/main" id="{42962413-EB2B-AE79-6E8B-692EF40CF57E}"/>
              </a:ext>
            </a:extLst>
          </p:cNvPr>
          <p:cNvSpPr>
            <a:spLocks noGrp="1"/>
          </p:cNvSpPr>
          <p:nvPr>
            <p:ph type="body" idx="18" hasCustomPrompt="1"/>
          </p:nvPr>
        </p:nvSpPr>
        <p:spPr>
          <a:xfrm>
            <a:off x="6163325" y="2392531"/>
            <a:ext cx="2346569" cy="203580"/>
          </a:xfrm>
        </p:spPr>
        <p:txBody>
          <a:bodyPr lIns="0" bIns="0" anchor="t">
            <a:normAutofit/>
          </a:bodyPr>
          <a:lstStyle>
            <a:lvl1pPr marL="0" indent="0">
              <a:buNone/>
              <a:defRPr sz="1200" b="0" i="0">
                <a:solidFill>
                  <a:schemeClr val="bg1"/>
                </a:solidFill>
                <a:latin typeface="Source Sans Pro Light" panose="020B0403030403020204" pitchFamily="34" charset="0"/>
                <a:ea typeface="Source Serif Pro Light" panose="0204030305040502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Telefon</a:t>
            </a:r>
          </a:p>
        </p:txBody>
      </p:sp>
      <p:sp>
        <p:nvSpPr>
          <p:cNvPr id="26" name="Pladsholder til tekst 2">
            <a:extLst>
              <a:ext uri="{FF2B5EF4-FFF2-40B4-BE49-F238E27FC236}">
                <a16:creationId xmlns:a16="http://schemas.microsoft.com/office/drawing/2014/main" id="{05B59DD6-6611-E765-810D-CE8486BB5503}"/>
              </a:ext>
            </a:extLst>
          </p:cNvPr>
          <p:cNvSpPr>
            <a:spLocks noGrp="1"/>
          </p:cNvSpPr>
          <p:nvPr>
            <p:ph type="body" idx="19" hasCustomPrompt="1"/>
          </p:nvPr>
        </p:nvSpPr>
        <p:spPr>
          <a:xfrm>
            <a:off x="6163325" y="2602826"/>
            <a:ext cx="2346565" cy="203580"/>
          </a:xfrm>
        </p:spPr>
        <p:txBody>
          <a:bodyPr lIns="0" bIns="0" anchor="t">
            <a:noAutofit/>
          </a:bodyPr>
          <a:lstStyle>
            <a:lvl1pPr marL="0" indent="0">
              <a:buNone/>
              <a:defRPr sz="1200" b="0" i="0">
                <a:solidFill>
                  <a:schemeClr val="bg1"/>
                </a:solidFill>
                <a:latin typeface="Source Sans Pro Light" panose="020B0403030403020204" pitchFamily="34" charset="0"/>
                <a:ea typeface="Source Serif Pro Light" panose="0204030305040502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E-mail</a:t>
            </a:r>
          </a:p>
        </p:txBody>
      </p:sp>
      <p:sp>
        <p:nvSpPr>
          <p:cNvPr id="27" name="Pladsholder til indhold 3">
            <a:extLst>
              <a:ext uri="{FF2B5EF4-FFF2-40B4-BE49-F238E27FC236}">
                <a16:creationId xmlns:a16="http://schemas.microsoft.com/office/drawing/2014/main" id="{706B5F09-E4AD-7350-F565-9BD4BD8660BC}"/>
              </a:ext>
            </a:extLst>
          </p:cNvPr>
          <p:cNvSpPr>
            <a:spLocks noGrp="1"/>
          </p:cNvSpPr>
          <p:nvPr>
            <p:ph sz="half" idx="20" hasCustomPrompt="1"/>
          </p:nvPr>
        </p:nvSpPr>
        <p:spPr>
          <a:xfrm>
            <a:off x="8883813" y="378742"/>
            <a:ext cx="2069170" cy="1378577"/>
          </a:xfrm>
          <a:effectLst>
            <a:outerShdw blurRad="127000" sx="102000" sy="102000" algn="ctr" rotWithShape="0">
              <a:schemeClr val="tx1">
                <a:alpha val="30000"/>
              </a:schemeClr>
            </a:outerShdw>
          </a:effectLst>
        </p:spPr>
        <p:txBody>
          <a:bodyPr>
            <a:normAutofit/>
          </a:bodyPr>
          <a:lstStyle>
            <a:lvl1pPr marL="0" indent="0">
              <a:buNone/>
              <a:defRPr sz="1100">
                <a:solidFill>
                  <a:schemeClr val="bg1"/>
                </a:solidFill>
              </a:defRPr>
            </a:lvl1pPr>
            <a:lvl2pPr>
              <a:defRPr sz="1000">
                <a:solidFill>
                  <a:schemeClr val="tx1"/>
                </a:solidFill>
              </a:defRPr>
            </a:lvl2pPr>
            <a:lvl3pPr>
              <a:defRPr sz="900">
                <a:solidFill>
                  <a:schemeClr val="tx1"/>
                </a:solidFill>
              </a:defRPr>
            </a:lvl3pPr>
            <a:lvl4pPr>
              <a:defRPr sz="850">
                <a:solidFill>
                  <a:schemeClr val="tx1"/>
                </a:solidFill>
              </a:defRPr>
            </a:lvl4pPr>
            <a:lvl5pPr>
              <a:defRPr sz="800">
                <a:solidFill>
                  <a:schemeClr val="tx1"/>
                </a:solidFill>
              </a:defRPr>
            </a:lvl5pPr>
          </a:lstStyle>
          <a:p>
            <a:pPr lvl="0"/>
            <a:r>
              <a:rPr lang="da-DK"/>
              <a:t>Indsæt billede</a:t>
            </a:r>
          </a:p>
        </p:txBody>
      </p:sp>
      <p:sp>
        <p:nvSpPr>
          <p:cNvPr id="32" name="Pladsholder til tekst 2">
            <a:extLst>
              <a:ext uri="{FF2B5EF4-FFF2-40B4-BE49-F238E27FC236}">
                <a16:creationId xmlns:a16="http://schemas.microsoft.com/office/drawing/2014/main" id="{F3F9E996-485E-D66D-69CC-71BEDD15D2DA}"/>
              </a:ext>
            </a:extLst>
          </p:cNvPr>
          <p:cNvSpPr>
            <a:spLocks noGrp="1"/>
          </p:cNvSpPr>
          <p:nvPr>
            <p:ph type="body" idx="21" hasCustomPrompt="1"/>
          </p:nvPr>
        </p:nvSpPr>
        <p:spPr>
          <a:xfrm>
            <a:off x="8877463" y="2172796"/>
            <a:ext cx="2346567" cy="203581"/>
          </a:xfrm>
        </p:spPr>
        <p:txBody>
          <a:bodyPr lIns="0" bIns="0" anchor="t">
            <a:normAutofit/>
          </a:bodyPr>
          <a:lstStyle>
            <a:lvl1pPr marL="0" indent="0">
              <a:buNone/>
              <a:defRPr sz="1200" b="0" i="0">
                <a:solidFill>
                  <a:schemeClr val="bg1"/>
                </a:solidFill>
                <a:latin typeface="Source Sans Pro Light" panose="020B0403030403020204" pitchFamily="34" charset="0"/>
                <a:ea typeface="Source Serif Pro Light" panose="0204030305040502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Titel</a:t>
            </a:r>
          </a:p>
        </p:txBody>
      </p:sp>
      <p:sp>
        <p:nvSpPr>
          <p:cNvPr id="33" name="Pladsholder til tekst 2">
            <a:extLst>
              <a:ext uri="{FF2B5EF4-FFF2-40B4-BE49-F238E27FC236}">
                <a16:creationId xmlns:a16="http://schemas.microsoft.com/office/drawing/2014/main" id="{68F8C313-672B-64FD-3FAE-8A78C4172542}"/>
              </a:ext>
            </a:extLst>
          </p:cNvPr>
          <p:cNvSpPr>
            <a:spLocks noGrp="1"/>
          </p:cNvSpPr>
          <p:nvPr>
            <p:ph type="body" idx="22" hasCustomPrompt="1"/>
          </p:nvPr>
        </p:nvSpPr>
        <p:spPr>
          <a:xfrm>
            <a:off x="8877463" y="2387540"/>
            <a:ext cx="2346569" cy="203580"/>
          </a:xfrm>
        </p:spPr>
        <p:txBody>
          <a:bodyPr lIns="0" bIns="0" anchor="t">
            <a:normAutofit/>
          </a:bodyPr>
          <a:lstStyle>
            <a:lvl1pPr marL="0" indent="0">
              <a:buNone/>
              <a:defRPr sz="1200" b="0" i="0">
                <a:solidFill>
                  <a:schemeClr val="bg1"/>
                </a:solidFill>
                <a:latin typeface="Source Sans Pro Light" panose="020B0403030403020204" pitchFamily="34" charset="0"/>
                <a:ea typeface="Source Serif Pro Light" panose="0204030305040502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Telefon</a:t>
            </a:r>
          </a:p>
        </p:txBody>
      </p:sp>
      <p:sp>
        <p:nvSpPr>
          <p:cNvPr id="34" name="Pladsholder til tekst 2">
            <a:extLst>
              <a:ext uri="{FF2B5EF4-FFF2-40B4-BE49-F238E27FC236}">
                <a16:creationId xmlns:a16="http://schemas.microsoft.com/office/drawing/2014/main" id="{A913DCB9-4CE0-F5C1-098F-C04F26ED87E1}"/>
              </a:ext>
            </a:extLst>
          </p:cNvPr>
          <p:cNvSpPr>
            <a:spLocks noGrp="1"/>
          </p:cNvSpPr>
          <p:nvPr>
            <p:ph type="body" idx="23" hasCustomPrompt="1"/>
          </p:nvPr>
        </p:nvSpPr>
        <p:spPr>
          <a:xfrm>
            <a:off x="8877463" y="2597835"/>
            <a:ext cx="2346565" cy="203580"/>
          </a:xfrm>
        </p:spPr>
        <p:txBody>
          <a:bodyPr lIns="0" bIns="0" anchor="t">
            <a:noAutofit/>
          </a:bodyPr>
          <a:lstStyle>
            <a:lvl1pPr marL="0" indent="0">
              <a:buNone/>
              <a:defRPr sz="1200" b="0" i="0">
                <a:solidFill>
                  <a:schemeClr val="bg1"/>
                </a:solidFill>
                <a:latin typeface="Source Sans Pro Light" panose="020B0403030403020204" pitchFamily="34" charset="0"/>
                <a:ea typeface="Source Serif Pro Light" panose="0204030305040502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E-mail</a:t>
            </a:r>
          </a:p>
        </p:txBody>
      </p:sp>
      <p:sp>
        <p:nvSpPr>
          <p:cNvPr id="35" name="Pladsholder til tekst 2">
            <a:extLst>
              <a:ext uri="{FF2B5EF4-FFF2-40B4-BE49-F238E27FC236}">
                <a16:creationId xmlns:a16="http://schemas.microsoft.com/office/drawing/2014/main" id="{97607E52-63A4-BDCF-7253-FE49A10AF1CB}"/>
              </a:ext>
            </a:extLst>
          </p:cNvPr>
          <p:cNvSpPr>
            <a:spLocks noGrp="1"/>
          </p:cNvSpPr>
          <p:nvPr>
            <p:ph type="body" idx="24" hasCustomPrompt="1"/>
          </p:nvPr>
        </p:nvSpPr>
        <p:spPr>
          <a:xfrm>
            <a:off x="3527475" y="2172796"/>
            <a:ext cx="2346567" cy="203581"/>
          </a:xfrm>
        </p:spPr>
        <p:txBody>
          <a:bodyPr lIns="0" bIns="0" anchor="t">
            <a:normAutofit/>
          </a:bodyPr>
          <a:lstStyle>
            <a:lvl1pPr marL="0" indent="0">
              <a:buNone/>
              <a:defRPr sz="1200" b="0" i="0">
                <a:solidFill>
                  <a:schemeClr val="bg1"/>
                </a:solidFill>
                <a:latin typeface="Source Sans Pro Light" panose="020B0403030403020204" pitchFamily="34" charset="0"/>
                <a:ea typeface="Source Serif Pro Light" panose="0204030305040502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Titel</a:t>
            </a:r>
          </a:p>
        </p:txBody>
      </p:sp>
      <p:sp>
        <p:nvSpPr>
          <p:cNvPr id="36" name="Pladsholder til tekst 2">
            <a:extLst>
              <a:ext uri="{FF2B5EF4-FFF2-40B4-BE49-F238E27FC236}">
                <a16:creationId xmlns:a16="http://schemas.microsoft.com/office/drawing/2014/main" id="{55D12395-662C-D23D-26F1-56C04D388C29}"/>
              </a:ext>
            </a:extLst>
          </p:cNvPr>
          <p:cNvSpPr>
            <a:spLocks noGrp="1"/>
          </p:cNvSpPr>
          <p:nvPr>
            <p:ph type="body" idx="25" hasCustomPrompt="1"/>
          </p:nvPr>
        </p:nvSpPr>
        <p:spPr>
          <a:xfrm>
            <a:off x="3527475" y="2387540"/>
            <a:ext cx="2346569" cy="203580"/>
          </a:xfrm>
        </p:spPr>
        <p:txBody>
          <a:bodyPr lIns="0" bIns="0" anchor="t">
            <a:normAutofit/>
          </a:bodyPr>
          <a:lstStyle>
            <a:lvl1pPr marL="0" indent="0">
              <a:buNone/>
              <a:defRPr sz="1200" b="0" i="0">
                <a:solidFill>
                  <a:schemeClr val="bg1"/>
                </a:solidFill>
                <a:latin typeface="Source Sans Pro Light" panose="020B0403030403020204" pitchFamily="34" charset="0"/>
                <a:ea typeface="Source Serif Pro Light" panose="0204030305040502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Telefon</a:t>
            </a:r>
          </a:p>
        </p:txBody>
      </p:sp>
      <p:sp>
        <p:nvSpPr>
          <p:cNvPr id="37" name="Pladsholder til tekst 2">
            <a:extLst>
              <a:ext uri="{FF2B5EF4-FFF2-40B4-BE49-F238E27FC236}">
                <a16:creationId xmlns:a16="http://schemas.microsoft.com/office/drawing/2014/main" id="{AC283563-DD24-97B1-5F08-A60742EFA635}"/>
              </a:ext>
            </a:extLst>
          </p:cNvPr>
          <p:cNvSpPr>
            <a:spLocks noGrp="1"/>
          </p:cNvSpPr>
          <p:nvPr>
            <p:ph type="body" idx="26" hasCustomPrompt="1"/>
          </p:nvPr>
        </p:nvSpPr>
        <p:spPr>
          <a:xfrm>
            <a:off x="3527475" y="2597835"/>
            <a:ext cx="2346565" cy="203580"/>
          </a:xfrm>
        </p:spPr>
        <p:txBody>
          <a:bodyPr lIns="0" bIns="0" anchor="t">
            <a:noAutofit/>
          </a:bodyPr>
          <a:lstStyle>
            <a:lvl1pPr marL="0" indent="0">
              <a:buNone/>
              <a:defRPr sz="1200" b="0" i="0">
                <a:solidFill>
                  <a:schemeClr val="bg1"/>
                </a:solidFill>
                <a:latin typeface="Source Sans Pro Light" panose="020B0403030403020204" pitchFamily="34" charset="0"/>
                <a:ea typeface="Source Serif Pro Light" panose="0204030305040502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E-mail</a:t>
            </a:r>
          </a:p>
        </p:txBody>
      </p:sp>
      <p:sp>
        <p:nvSpPr>
          <p:cNvPr id="38" name="Pladsholder til tekst 2">
            <a:extLst>
              <a:ext uri="{FF2B5EF4-FFF2-40B4-BE49-F238E27FC236}">
                <a16:creationId xmlns:a16="http://schemas.microsoft.com/office/drawing/2014/main" id="{9D603C9B-FFB5-D984-EAB0-2C73BC40B268}"/>
              </a:ext>
            </a:extLst>
          </p:cNvPr>
          <p:cNvSpPr>
            <a:spLocks noGrp="1"/>
          </p:cNvSpPr>
          <p:nvPr>
            <p:ph type="body" idx="27" hasCustomPrompt="1"/>
          </p:nvPr>
        </p:nvSpPr>
        <p:spPr>
          <a:xfrm>
            <a:off x="905828" y="2172796"/>
            <a:ext cx="2346567" cy="203581"/>
          </a:xfrm>
        </p:spPr>
        <p:txBody>
          <a:bodyPr lIns="0" bIns="0" anchor="t">
            <a:normAutofit/>
          </a:bodyPr>
          <a:lstStyle>
            <a:lvl1pPr marL="0" indent="0">
              <a:buNone/>
              <a:defRPr sz="1200" b="0" i="0">
                <a:solidFill>
                  <a:schemeClr val="bg1"/>
                </a:solidFill>
                <a:latin typeface="Source Sans Pro Light" panose="020B0403030403020204" pitchFamily="34" charset="0"/>
                <a:ea typeface="Source Serif Pro Light" panose="0204030305040502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Titel</a:t>
            </a:r>
          </a:p>
        </p:txBody>
      </p:sp>
      <p:sp>
        <p:nvSpPr>
          <p:cNvPr id="39" name="Pladsholder til tekst 2">
            <a:extLst>
              <a:ext uri="{FF2B5EF4-FFF2-40B4-BE49-F238E27FC236}">
                <a16:creationId xmlns:a16="http://schemas.microsoft.com/office/drawing/2014/main" id="{1F596F40-A2DD-3F7A-8C66-34CF4EF860B0}"/>
              </a:ext>
            </a:extLst>
          </p:cNvPr>
          <p:cNvSpPr>
            <a:spLocks noGrp="1"/>
          </p:cNvSpPr>
          <p:nvPr>
            <p:ph type="body" idx="28" hasCustomPrompt="1"/>
          </p:nvPr>
        </p:nvSpPr>
        <p:spPr>
          <a:xfrm>
            <a:off x="905828" y="2387540"/>
            <a:ext cx="2346569" cy="203580"/>
          </a:xfrm>
        </p:spPr>
        <p:txBody>
          <a:bodyPr lIns="0" bIns="0" anchor="t">
            <a:normAutofit/>
          </a:bodyPr>
          <a:lstStyle>
            <a:lvl1pPr marL="0" indent="0">
              <a:buNone/>
              <a:defRPr sz="1200" b="0" i="0">
                <a:solidFill>
                  <a:schemeClr val="bg1"/>
                </a:solidFill>
                <a:latin typeface="Source Sans Pro Light" panose="020B0403030403020204" pitchFamily="34" charset="0"/>
                <a:ea typeface="Source Serif Pro Light" panose="0204030305040502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Telefon</a:t>
            </a:r>
          </a:p>
        </p:txBody>
      </p:sp>
      <p:sp>
        <p:nvSpPr>
          <p:cNvPr id="40" name="Pladsholder til tekst 2">
            <a:extLst>
              <a:ext uri="{FF2B5EF4-FFF2-40B4-BE49-F238E27FC236}">
                <a16:creationId xmlns:a16="http://schemas.microsoft.com/office/drawing/2014/main" id="{ECFF7BC9-6667-EFB6-6597-FBC84E33EA81}"/>
              </a:ext>
            </a:extLst>
          </p:cNvPr>
          <p:cNvSpPr>
            <a:spLocks noGrp="1"/>
          </p:cNvSpPr>
          <p:nvPr>
            <p:ph type="body" idx="29" hasCustomPrompt="1"/>
          </p:nvPr>
        </p:nvSpPr>
        <p:spPr>
          <a:xfrm>
            <a:off x="905828" y="2597835"/>
            <a:ext cx="2346565" cy="203580"/>
          </a:xfrm>
        </p:spPr>
        <p:txBody>
          <a:bodyPr lIns="0" bIns="0" anchor="t">
            <a:noAutofit/>
          </a:bodyPr>
          <a:lstStyle>
            <a:lvl1pPr marL="0" indent="0">
              <a:buNone/>
              <a:defRPr sz="1200" b="0" i="0">
                <a:solidFill>
                  <a:schemeClr val="bg1"/>
                </a:solidFill>
                <a:latin typeface="Source Sans Pro Light" panose="020B0403030403020204" pitchFamily="34" charset="0"/>
                <a:ea typeface="Source Serif Pro Light" panose="0204030305040502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E-mail</a:t>
            </a:r>
          </a:p>
        </p:txBody>
      </p:sp>
      <p:sp>
        <p:nvSpPr>
          <p:cNvPr id="45" name="Pladsholder til tekst 2">
            <a:extLst>
              <a:ext uri="{FF2B5EF4-FFF2-40B4-BE49-F238E27FC236}">
                <a16:creationId xmlns:a16="http://schemas.microsoft.com/office/drawing/2014/main" id="{5D6F446E-F55D-B329-AC09-0A8154F39576}"/>
              </a:ext>
            </a:extLst>
          </p:cNvPr>
          <p:cNvSpPr>
            <a:spLocks noGrp="1"/>
          </p:cNvSpPr>
          <p:nvPr>
            <p:ph type="body" idx="30" hasCustomPrompt="1"/>
          </p:nvPr>
        </p:nvSpPr>
        <p:spPr>
          <a:xfrm>
            <a:off x="6163325" y="1918982"/>
            <a:ext cx="2346567" cy="243906"/>
          </a:xfrm>
        </p:spPr>
        <p:txBody>
          <a:bodyPr lIns="0" bIns="0" anchor="t">
            <a:normAutofit/>
          </a:bodyPr>
          <a:lstStyle>
            <a:lvl1pPr marL="0" indent="0">
              <a:buNone/>
              <a:defRPr sz="1200" b="0" i="0" cap="all" baseline="0">
                <a:solidFill>
                  <a:schemeClr val="bg1"/>
                </a:solidFill>
                <a:latin typeface="Lakeside" pitchFamily="2" charset="77"/>
                <a:ea typeface="Lakeside"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NAVN</a:t>
            </a:r>
          </a:p>
        </p:txBody>
      </p:sp>
      <p:sp>
        <p:nvSpPr>
          <p:cNvPr id="47" name="Pladsholder til tekst 2">
            <a:extLst>
              <a:ext uri="{FF2B5EF4-FFF2-40B4-BE49-F238E27FC236}">
                <a16:creationId xmlns:a16="http://schemas.microsoft.com/office/drawing/2014/main" id="{E0F13305-6245-4C7F-5853-4B90066458C1}"/>
              </a:ext>
            </a:extLst>
          </p:cNvPr>
          <p:cNvSpPr>
            <a:spLocks noGrp="1"/>
          </p:cNvSpPr>
          <p:nvPr>
            <p:ph type="body" idx="31" hasCustomPrompt="1"/>
          </p:nvPr>
        </p:nvSpPr>
        <p:spPr>
          <a:xfrm>
            <a:off x="8877463" y="1916961"/>
            <a:ext cx="2346567" cy="243906"/>
          </a:xfrm>
        </p:spPr>
        <p:txBody>
          <a:bodyPr lIns="0" bIns="0" anchor="t">
            <a:normAutofit/>
          </a:bodyPr>
          <a:lstStyle>
            <a:lvl1pPr marL="0" indent="0">
              <a:buNone/>
              <a:defRPr sz="1200" b="0" i="0" cap="all" baseline="0">
                <a:solidFill>
                  <a:schemeClr val="bg1"/>
                </a:solidFill>
                <a:latin typeface="Lakeside" pitchFamily="2" charset="77"/>
                <a:ea typeface="Lakeside"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NAVN</a:t>
            </a:r>
          </a:p>
        </p:txBody>
      </p:sp>
      <p:sp>
        <p:nvSpPr>
          <p:cNvPr id="48" name="Pladsholder til tekst 2">
            <a:extLst>
              <a:ext uri="{FF2B5EF4-FFF2-40B4-BE49-F238E27FC236}">
                <a16:creationId xmlns:a16="http://schemas.microsoft.com/office/drawing/2014/main" id="{A1642FA2-FB97-4440-15E7-07E6D90FA719}"/>
              </a:ext>
            </a:extLst>
          </p:cNvPr>
          <p:cNvSpPr>
            <a:spLocks noGrp="1"/>
          </p:cNvSpPr>
          <p:nvPr>
            <p:ph type="body" idx="32" hasCustomPrompt="1"/>
          </p:nvPr>
        </p:nvSpPr>
        <p:spPr>
          <a:xfrm>
            <a:off x="3527174" y="1918982"/>
            <a:ext cx="2346567" cy="241886"/>
          </a:xfrm>
        </p:spPr>
        <p:txBody>
          <a:bodyPr lIns="0" bIns="0" anchor="t">
            <a:normAutofit/>
          </a:bodyPr>
          <a:lstStyle>
            <a:lvl1pPr marL="0" indent="0">
              <a:buNone/>
              <a:defRPr sz="1200" b="0" i="0" cap="all" baseline="0">
                <a:solidFill>
                  <a:schemeClr val="bg1"/>
                </a:solidFill>
                <a:latin typeface="Lakeside" pitchFamily="2" charset="77"/>
                <a:ea typeface="Lakeside"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NAVN</a:t>
            </a:r>
          </a:p>
        </p:txBody>
      </p:sp>
      <p:sp>
        <p:nvSpPr>
          <p:cNvPr id="3" name="Pladsholder til indhold 3">
            <a:extLst>
              <a:ext uri="{FF2B5EF4-FFF2-40B4-BE49-F238E27FC236}">
                <a16:creationId xmlns:a16="http://schemas.microsoft.com/office/drawing/2014/main" id="{6B27B26C-7B4F-DD85-BE6D-C2AFF1904BD7}"/>
              </a:ext>
            </a:extLst>
          </p:cNvPr>
          <p:cNvSpPr>
            <a:spLocks noGrp="1"/>
          </p:cNvSpPr>
          <p:nvPr>
            <p:ph sz="half" idx="33" hasCustomPrompt="1"/>
          </p:nvPr>
        </p:nvSpPr>
        <p:spPr>
          <a:xfrm>
            <a:off x="905525" y="3323228"/>
            <a:ext cx="2069169" cy="1378576"/>
          </a:xfrm>
          <a:effectLst>
            <a:outerShdw blurRad="134471" sx="102000" sy="102000" algn="ctr" rotWithShape="0">
              <a:prstClr val="black">
                <a:alpha val="29618"/>
              </a:prstClr>
            </a:outerShdw>
          </a:effectLst>
        </p:spPr>
        <p:txBody>
          <a:bodyPr>
            <a:normAutofit/>
          </a:bodyPr>
          <a:lstStyle>
            <a:lvl1pPr marL="0" indent="0">
              <a:buNone/>
              <a:defRPr sz="1100">
                <a:solidFill>
                  <a:schemeClr val="bg1"/>
                </a:solidFill>
              </a:defRPr>
            </a:lvl1pPr>
            <a:lvl2pPr>
              <a:defRPr sz="1000">
                <a:solidFill>
                  <a:schemeClr val="tx1"/>
                </a:solidFill>
              </a:defRPr>
            </a:lvl2pPr>
            <a:lvl3pPr>
              <a:defRPr sz="900">
                <a:solidFill>
                  <a:schemeClr val="tx1"/>
                </a:solidFill>
              </a:defRPr>
            </a:lvl3pPr>
            <a:lvl4pPr>
              <a:defRPr sz="850">
                <a:solidFill>
                  <a:schemeClr val="tx1"/>
                </a:solidFill>
              </a:defRPr>
            </a:lvl4pPr>
            <a:lvl5pPr>
              <a:defRPr sz="800">
                <a:solidFill>
                  <a:schemeClr val="tx1"/>
                </a:solidFill>
              </a:defRPr>
            </a:lvl5pPr>
          </a:lstStyle>
          <a:p>
            <a:pPr lvl="0"/>
            <a:r>
              <a:rPr lang="da-DK"/>
              <a:t>Indsæt billede</a:t>
            </a:r>
          </a:p>
        </p:txBody>
      </p:sp>
      <p:sp>
        <p:nvSpPr>
          <p:cNvPr id="7" name="Pladsholder til indhold 3">
            <a:extLst>
              <a:ext uri="{FF2B5EF4-FFF2-40B4-BE49-F238E27FC236}">
                <a16:creationId xmlns:a16="http://schemas.microsoft.com/office/drawing/2014/main" id="{BF981DF3-E4AF-50A0-51B3-0F88AD2E3228}"/>
              </a:ext>
            </a:extLst>
          </p:cNvPr>
          <p:cNvSpPr>
            <a:spLocks noGrp="1"/>
          </p:cNvSpPr>
          <p:nvPr>
            <p:ph sz="half" idx="34" hasCustomPrompt="1"/>
          </p:nvPr>
        </p:nvSpPr>
        <p:spPr>
          <a:xfrm>
            <a:off x="3528075" y="3323228"/>
            <a:ext cx="2069169" cy="1378576"/>
          </a:xfrm>
          <a:effectLst>
            <a:outerShdw blurRad="127000" sx="102000" sy="102000" algn="ctr" rotWithShape="0">
              <a:schemeClr val="tx1">
                <a:alpha val="30000"/>
              </a:schemeClr>
            </a:outerShdw>
          </a:effectLst>
        </p:spPr>
        <p:txBody>
          <a:bodyPr>
            <a:normAutofit/>
          </a:bodyPr>
          <a:lstStyle>
            <a:lvl1pPr marL="0" indent="0">
              <a:buNone/>
              <a:defRPr sz="1100">
                <a:solidFill>
                  <a:schemeClr val="bg1"/>
                </a:solidFill>
              </a:defRPr>
            </a:lvl1pPr>
            <a:lvl2pPr>
              <a:defRPr sz="1000">
                <a:solidFill>
                  <a:schemeClr val="tx1"/>
                </a:solidFill>
              </a:defRPr>
            </a:lvl2pPr>
            <a:lvl3pPr>
              <a:defRPr sz="900">
                <a:solidFill>
                  <a:schemeClr val="tx1"/>
                </a:solidFill>
              </a:defRPr>
            </a:lvl3pPr>
            <a:lvl4pPr>
              <a:defRPr sz="850">
                <a:solidFill>
                  <a:schemeClr val="tx1"/>
                </a:solidFill>
              </a:defRPr>
            </a:lvl4pPr>
            <a:lvl5pPr>
              <a:defRPr sz="800">
                <a:solidFill>
                  <a:schemeClr val="tx1"/>
                </a:solidFill>
              </a:defRPr>
            </a:lvl5pPr>
          </a:lstStyle>
          <a:p>
            <a:pPr lvl="0"/>
            <a:r>
              <a:rPr lang="da-DK"/>
              <a:t>Indsæt billede</a:t>
            </a:r>
          </a:p>
        </p:txBody>
      </p:sp>
      <p:sp>
        <p:nvSpPr>
          <p:cNvPr id="8" name="Pladsholder til indhold 3">
            <a:extLst>
              <a:ext uri="{FF2B5EF4-FFF2-40B4-BE49-F238E27FC236}">
                <a16:creationId xmlns:a16="http://schemas.microsoft.com/office/drawing/2014/main" id="{7B52F702-B2A7-B451-E358-77FCA3CF0B29}"/>
              </a:ext>
            </a:extLst>
          </p:cNvPr>
          <p:cNvSpPr>
            <a:spLocks noGrp="1"/>
          </p:cNvSpPr>
          <p:nvPr>
            <p:ph sz="half" idx="35" hasCustomPrompt="1"/>
          </p:nvPr>
        </p:nvSpPr>
        <p:spPr>
          <a:xfrm>
            <a:off x="6163326" y="3323228"/>
            <a:ext cx="2069170" cy="1378576"/>
          </a:xfrm>
          <a:effectLst>
            <a:outerShdw blurRad="127000" sx="102000" sy="102000" algn="ctr" rotWithShape="0">
              <a:schemeClr val="tx1">
                <a:alpha val="30000"/>
              </a:schemeClr>
            </a:outerShdw>
          </a:effectLst>
        </p:spPr>
        <p:txBody>
          <a:bodyPr>
            <a:normAutofit/>
          </a:bodyPr>
          <a:lstStyle>
            <a:lvl1pPr marL="0" indent="0">
              <a:buNone/>
              <a:defRPr sz="1100">
                <a:solidFill>
                  <a:schemeClr val="bg1"/>
                </a:solidFill>
              </a:defRPr>
            </a:lvl1pPr>
            <a:lvl2pPr>
              <a:defRPr sz="1000">
                <a:solidFill>
                  <a:schemeClr val="tx1"/>
                </a:solidFill>
              </a:defRPr>
            </a:lvl2pPr>
            <a:lvl3pPr>
              <a:defRPr sz="900">
                <a:solidFill>
                  <a:schemeClr val="tx1"/>
                </a:solidFill>
              </a:defRPr>
            </a:lvl3pPr>
            <a:lvl4pPr>
              <a:defRPr sz="850">
                <a:solidFill>
                  <a:schemeClr val="tx1"/>
                </a:solidFill>
              </a:defRPr>
            </a:lvl4pPr>
            <a:lvl5pPr>
              <a:defRPr sz="800">
                <a:solidFill>
                  <a:schemeClr val="tx1"/>
                </a:solidFill>
              </a:defRPr>
            </a:lvl5pPr>
          </a:lstStyle>
          <a:p>
            <a:pPr lvl="0"/>
            <a:r>
              <a:rPr lang="da-DK"/>
              <a:t>Indsæt billede</a:t>
            </a:r>
          </a:p>
        </p:txBody>
      </p:sp>
      <p:sp>
        <p:nvSpPr>
          <p:cNvPr id="10" name="Pladsholder til tekst 2">
            <a:extLst>
              <a:ext uri="{FF2B5EF4-FFF2-40B4-BE49-F238E27FC236}">
                <a16:creationId xmlns:a16="http://schemas.microsoft.com/office/drawing/2014/main" id="{24A9A078-50D0-C7B7-AFD2-530DD4A12C09}"/>
              </a:ext>
            </a:extLst>
          </p:cNvPr>
          <p:cNvSpPr>
            <a:spLocks noGrp="1"/>
          </p:cNvSpPr>
          <p:nvPr>
            <p:ph type="body" idx="36" hasCustomPrompt="1"/>
          </p:nvPr>
        </p:nvSpPr>
        <p:spPr>
          <a:xfrm>
            <a:off x="6163325" y="5121676"/>
            <a:ext cx="2346567" cy="203581"/>
          </a:xfrm>
        </p:spPr>
        <p:txBody>
          <a:bodyPr lIns="0" bIns="0" anchor="t">
            <a:normAutofit/>
          </a:bodyPr>
          <a:lstStyle>
            <a:lvl1pPr marL="0" indent="0">
              <a:buNone/>
              <a:defRPr sz="1200" b="0" i="0">
                <a:solidFill>
                  <a:schemeClr val="bg1"/>
                </a:solidFill>
                <a:latin typeface="Source Sans Pro Light" panose="020B0403030403020204" pitchFamily="34" charset="0"/>
                <a:ea typeface="Source Serif Pro Light" panose="0204030305040502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Titel</a:t>
            </a:r>
          </a:p>
        </p:txBody>
      </p:sp>
      <p:sp>
        <p:nvSpPr>
          <p:cNvPr id="11" name="Pladsholder til tekst 2">
            <a:extLst>
              <a:ext uri="{FF2B5EF4-FFF2-40B4-BE49-F238E27FC236}">
                <a16:creationId xmlns:a16="http://schemas.microsoft.com/office/drawing/2014/main" id="{B08C3BB4-6CE1-8966-553D-35D11A56E761}"/>
              </a:ext>
            </a:extLst>
          </p:cNvPr>
          <p:cNvSpPr>
            <a:spLocks noGrp="1"/>
          </p:cNvSpPr>
          <p:nvPr>
            <p:ph type="body" idx="37" hasCustomPrompt="1"/>
          </p:nvPr>
        </p:nvSpPr>
        <p:spPr>
          <a:xfrm>
            <a:off x="6163325" y="5336420"/>
            <a:ext cx="2346569" cy="203580"/>
          </a:xfrm>
        </p:spPr>
        <p:txBody>
          <a:bodyPr lIns="0" bIns="0" anchor="t">
            <a:normAutofit/>
          </a:bodyPr>
          <a:lstStyle>
            <a:lvl1pPr marL="0" indent="0">
              <a:buNone/>
              <a:defRPr sz="1200" b="0" i="0">
                <a:solidFill>
                  <a:schemeClr val="bg1"/>
                </a:solidFill>
                <a:latin typeface="Source Sans Pro Light" panose="020B0403030403020204" pitchFamily="34" charset="0"/>
                <a:ea typeface="Source Serif Pro Light" panose="0204030305040502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Telefon</a:t>
            </a:r>
          </a:p>
        </p:txBody>
      </p:sp>
      <p:sp>
        <p:nvSpPr>
          <p:cNvPr id="15" name="Pladsholder til tekst 2">
            <a:extLst>
              <a:ext uri="{FF2B5EF4-FFF2-40B4-BE49-F238E27FC236}">
                <a16:creationId xmlns:a16="http://schemas.microsoft.com/office/drawing/2014/main" id="{18F53B72-6945-9274-C927-0ABEB174F8C0}"/>
              </a:ext>
            </a:extLst>
          </p:cNvPr>
          <p:cNvSpPr>
            <a:spLocks noGrp="1"/>
          </p:cNvSpPr>
          <p:nvPr>
            <p:ph type="body" idx="38" hasCustomPrompt="1"/>
          </p:nvPr>
        </p:nvSpPr>
        <p:spPr>
          <a:xfrm>
            <a:off x="6163325" y="5546715"/>
            <a:ext cx="2346565" cy="203580"/>
          </a:xfrm>
        </p:spPr>
        <p:txBody>
          <a:bodyPr lIns="0" bIns="0" anchor="t">
            <a:noAutofit/>
          </a:bodyPr>
          <a:lstStyle>
            <a:lvl1pPr marL="0" indent="0">
              <a:buNone/>
              <a:defRPr sz="1200" b="0" i="0">
                <a:solidFill>
                  <a:schemeClr val="bg1"/>
                </a:solidFill>
                <a:latin typeface="Source Sans Pro Light" panose="020B0403030403020204" pitchFamily="34" charset="0"/>
                <a:ea typeface="Source Serif Pro Light" panose="0204030305040502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E-mail</a:t>
            </a:r>
          </a:p>
        </p:txBody>
      </p:sp>
      <p:sp>
        <p:nvSpPr>
          <p:cNvPr id="16" name="Pladsholder til indhold 3">
            <a:extLst>
              <a:ext uri="{FF2B5EF4-FFF2-40B4-BE49-F238E27FC236}">
                <a16:creationId xmlns:a16="http://schemas.microsoft.com/office/drawing/2014/main" id="{0AB94484-8894-A66A-2988-EAFACFD4C7FE}"/>
              </a:ext>
            </a:extLst>
          </p:cNvPr>
          <p:cNvSpPr>
            <a:spLocks noGrp="1"/>
          </p:cNvSpPr>
          <p:nvPr>
            <p:ph sz="half" idx="39" hasCustomPrompt="1"/>
          </p:nvPr>
        </p:nvSpPr>
        <p:spPr>
          <a:xfrm>
            <a:off x="8883813" y="3322631"/>
            <a:ext cx="2069170" cy="1378577"/>
          </a:xfrm>
          <a:effectLst>
            <a:outerShdw blurRad="127000" sx="102000" sy="102000" algn="ctr" rotWithShape="0">
              <a:schemeClr val="tx1">
                <a:alpha val="30000"/>
              </a:schemeClr>
            </a:outerShdw>
          </a:effectLst>
        </p:spPr>
        <p:txBody>
          <a:bodyPr>
            <a:normAutofit/>
          </a:bodyPr>
          <a:lstStyle>
            <a:lvl1pPr marL="0" indent="0">
              <a:buNone/>
              <a:defRPr sz="1100">
                <a:solidFill>
                  <a:schemeClr val="bg1"/>
                </a:solidFill>
              </a:defRPr>
            </a:lvl1pPr>
            <a:lvl2pPr>
              <a:defRPr sz="1000">
                <a:solidFill>
                  <a:schemeClr val="tx1"/>
                </a:solidFill>
              </a:defRPr>
            </a:lvl2pPr>
            <a:lvl3pPr>
              <a:defRPr sz="900">
                <a:solidFill>
                  <a:schemeClr val="tx1"/>
                </a:solidFill>
              </a:defRPr>
            </a:lvl3pPr>
            <a:lvl4pPr>
              <a:defRPr sz="850">
                <a:solidFill>
                  <a:schemeClr val="tx1"/>
                </a:solidFill>
              </a:defRPr>
            </a:lvl4pPr>
            <a:lvl5pPr>
              <a:defRPr sz="800">
                <a:solidFill>
                  <a:schemeClr val="tx1"/>
                </a:solidFill>
              </a:defRPr>
            </a:lvl5pPr>
          </a:lstStyle>
          <a:p>
            <a:pPr lvl="0"/>
            <a:r>
              <a:rPr lang="da-DK"/>
              <a:t>Indsæt billede</a:t>
            </a:r>
          </a:p>
        </p:txBody>
      </p:sp>
      <p:sp>
        <p:nvSpPr>
          <p:cNvPr id="19" name="Pladsholder til tekst 2">
            <a:extLst>
              <a:ext uri="{FF2B5EF4-FFF2-40B4-BE49-F238E27FC236}">
                <a16:creationId xmlns:a16="http://schemas.microsoft.com/office/drawing/2014/main" id="{7112CCEB-021E-1926-6EE0-EB71D2ABA58F}"/>
              </a:ext>
            </a:extLst>
          </p:cNvPr>
          <p:cNvSpPr>
            <a:spLocks noGrp="1"/>
          </p:cNvSpPr>
          <p:nvPr>
            <p:ph type="body" idx="40" hasCustomPrompt="1"/>
          </p:nvPr>
        </p:nvSpPr>
        <p:spPr>
          <a:xfrm>
            <a:off x="8877463" y="5116685"/>
            <a:ext cx="2346567" cy="203581"/>
          </a:xfrm>
        </p:spPr>
        <p:txBody>
          <a:bodyPr lIns="0" bIns="0" anchor="t">
            <a:normAutofit/>
          </a:bodyPr>
          <a:lstStyle>
            <a:lvl1pPr marL="0" indent="0">
              <a:buNone/>
              <a:defRPr sz="1200" b="0" i="0">
                <a:solidFill>
                  <a:schemeClr val="bg1"/>
                </a:solidFill>
                <a:latin typeface="Source Sans Pro Light" panose="020B0403030403020204" pitchFamily="34" charset="0"/>
                <a:ea typeface="Source Serif Pro Light" panose="0204030305040502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Titel</a:t>
            </a:r>
          </a:p>
        </p:txBody>
      </p:sp>
      <p:sp>
        <p:nvSpPr>
          <p:cNvPr id="20" name="Pladsholder til tekst 2">
            <a:extLst>
              <a:ext uri="{FF2B5EF4-FFF2-40B4-BE49-F238E27FC236}">
                <a16:creationId xmlns:a16="http://schemas.microsoft.com/office/drawing/2014/main" id="{A4F21E21-DC60-40D9-620A-99D32A71698C}"/>
              </a:ext>
            </a:extLst>
          </p:cNvPr>
          <p:cNvSpPr>
            <a:spLocks noGrp="1"/>
          </p:cNvSpPr>
          <p:nvPr>
            <p:ph type="body" idx="41" hasCustomPrompt="1"/>
          </p:nvPr>
        </p:nvSpPr>
        <p:spPr>
          <a:xfrm>
            <a:off x="8877463" y="5331429"/>
            <a:ext cx="2346569" cy="203580"/>
          </a:xfrm>
        </p:spPr>
        <p:txBody>
          <a:bodyPr lIns="0" bIns="0" anchor="t">
            <a:normAutofit/>
          </a:bodyPr>
          <a:lstStyle>
            <a:lvl1pPr marL="0" indent="0">
              <a:buNone/>
              <a:defRPr sz="1200" b="0" i="0">
                <a:solidFill>
                  <a:schemeClr val="bg1"/>
                </a:solidFill>
                <a:latin typeface="Source Sans Pro Light" panose="020B0403030403020204" pitchFamily="34" charset="0"/>
                <a:ea typeface="Source Serif Pro Light" panose="0204030305040502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Telefon</a:t>
            </a:r>
          </a:p>
        </p:txBody>
      </p:sp>
      <p:sp>
        <p:nvSpPr>
          <p:cNvPr id="21" name="Pladsholder til tekst 2">
            <a:extLst>
              <a:ext uri="{FF2B5EF4-FFF2-40B4-BE49-F238E27FC236}">
                <a16:creationId xmlns:a16="http://schemas.microsoft.com/office/drawing/2014/main" id="{EA09E600-B331-0CB9-8E20-03A9140AEEDD}"/>
              </a:ext>
            </a:extLst>
          </p:cNvPr>
          <p:cNvSpPr>
            <a:spLocks noGrp="1"/>
          </p:cNvSpPr>
          <p:nvPr>
            <p:ph type="body" idx="42" hasCustomPrompt="1"/>
          </p:nvPr>
        </p:nvSpPr>
        <p:spPr>
          <a:xfrm>
            <a:off x="8877463" y="5541724"/>
            <a:ext cx="2346565" cy="203580"/>
          </a:xfrm>
        </p:spPr>
        <p:txBody>
          <a:bodyPr lIns="0" bIns="0" anchor="t">
            <a:noAutofit/>
          </a:bodyPr>
          <a:lstStyle>
            <a:lvl1pPr marL="0" indent="0">
              <a:buNone/>
              <a:defRPr sz="1200" b="0" i="0">
                <a:solidFill>
                  <a:schemeClr val="bg1"/>
                </a:solidFill>
                <a:latin typeface="Source Sans Pro Light" panose="020B0403030403020204" pitchFamily="34" charset="0"/>
                <a:ea typeface="Source Serif Pro Light" panose="0204030305040502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E-mail</a:t>
            </a:r>
          </a:p>
        </p:txBody>
      </p:sp>
      <p:sp>
        <p:nvSpPr>
          <p:cNvPr id="23" name="Pladsholder til tekst 2">
            <a:extLst>
              <a:ext uri="{FF2B5EF4-FFF2-40B4-BE49-F238E27FC236}">
                <a16:creationId xmlns:a16="http://schemas.microsoft.com/office/drawing/2014/main" id="{5F04CCD1-33F3-F488-C55F-B1667171D0CD}"/>
              </a:ext>
            </a:extLst>
          </p:cNvPr>
          <p:cNvSpPr>
            <a:spLocks noGrp="1"/>
          </p:cNvSpPr>
          <p:nvPr>
            <p:ph type="body" idx="43" hasCustomPrompt="1"/>
          </p:nvPr>
        </p:nvSpPr>
        <p:spPr>
          <a:xfrm>
            <a:off x="3527475" y="5116685"/>
            <a:ext cx="2346567" cy="203581"/>
          </a:xfrm>
        </p:spPr>
        <p:txBody>
          <a:bodyPr lIns="0" bIns="0" anchor="t">
            <a:normAutofit/>
          </a:bodyPr>
          <a:lstStyle>
            <a:lvl1pPr marL="0" indent="0">
              <a:buNone/>
              <a:defRPr sz="1200" b="0" i="0">
                <a:solidFill>
                  <a:schemeClr val="bg1"/>
                </a:solidFill>
                <a:latin typeface="Source Sans Pro Light" panose="020B0403030403020204" pitchFamily="34" charset="0"/>
                <a:ea typeface="Source Serif Pro Light" panose="0204030305040502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Titel</a:t>
            </a:r>
          </a:p>
        </p:txBody>
      </p:sp>
      <p:sp>
        <p:nvSpPr>
          <p:cNvPr id="28" name="Pladsholder til tekst 2">
            <a:extLst>
              <a:ext uri="{FF2B5EF4-FFF2-40B4-BE49-F238E27FC236}">
                <a16:creationId xmlns:a16="http://schemas.microsoft.com/office/drawing/2014/main" id="{E8270169-BDF1-CA07-0B4F-E172BFA22579}"/>
              </a:ext>
            </a:extLst>
          </p:cNvPr>
          <p:cNvSpPr>
            <a:spLocks noGrp="1"/>
          </p:cNvSpPr>
          <p:nvPr>
            <p:ph type="body" idx="44" hasCustomPrompt="1"/>
          </p:nvPr>
        </p:nvSpPr>
        <p:spPr>
          <a:xfrm>
            <a:off x="3527475" y="5331429"/>
            <a:ext cx="2346569" cy="203580"/>
          </a:xfrm>
        </p:spPr>
        <p:txBody>
          <a:bodyPr lIns="0" bIns="0" anchor="t">
            <a:normAutofit/>
          </a:bodyPr>
          <a:lstStyle>
            <a:lvl1pPr marL="0" indent="0">
              <a:buNone/>
              <a:defRPr sz="1200" b="0" i="0">
                <a:solidFill>
                  <a:schemeClr val="bg1"/>
                </a:solidFill>
                <a:latin typeface="Source Sans Pro Light" panose="020B0403030403020204" pitchFamily="34" charset="0"/>
                <a:ea typeface="Source Serif Pro Light" panose="0204030305040502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Telefon</a:t>
            </a:r>
          </a:p>
        </p:txBody>
      </p:sp>
      <p:sp>
        <p:nvSpPr>
          <p:cNvPr id="29" name="Pladsholder til tekst 2">
            <a:extLst>
              <a:ext uri="{FF2B5EF4-FFF2-40B4-BE49-F238E27FC236}">
                <a16:creationId xmlns:a16="http://schemas.microsoft.com/office/drawing/2014/main" id="{9A8DC99F-47AC-6A2E-9748-4B036D7C0464}"/>
              </a:ext>
            </a:extLst>
          </p:cNvPr>
          <p:cNvSpPr>
            <a:spLocks noGrp="1"/>
          </p:cNvSpPr>
          <p:nvPr>
            <p:ph type="body" idx="45" hasCustomPrompt="1"/>
          </p:nvPr>
        </p:nvSpPr>
        <p:spPr>
          <a:xfrm>
            <a:off x="3527475" y="5541724"/>
            <a:ext cx="2346565" cy="203580"/>
          </a:xfrm>
        </p:spPr>
        <p:txBody>
          <a:bodyPr lIns="0" bIns="0" anchor="t">
            <a:noAutofit/>
          </a:bodyPr>
          <a:lstStyle>
            <a:lvl1pPr marL="0" indent="0">
              <a:buNone/>
              <a:defRPr sz="1200" b="0" i="0">
                <a:solidFill>
                  <a:schemeClr val="bg1"/>
                </a:solidFill>
                <a:latin typeface="Source Sans Pro Light" panose="020B0403030403020204" pitchFamily="34" charset="0"/>
                <a:ea typeface="Source Serif Pro Light" panose="0204030305040502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E-mail</a:t>
            </a:r>
          </a:p>
        </p:txBody>
      </p:sp>
      <p:sp>
        <p:nvSpPr>
          <p:cNvPr id="30" name="Pladsholder til tekst 2">
            <a:extLst>
              <a:ext uri="{FF2B5EF4-FFF2-40B4-BE49-F238E27FC236}">
                <a16:creationId xmlns:a16="http://schemas.microsoft.com/office/drawing/2014/main" id="{35895E0A-3AE7-6713-1F7D-117D4AFFF1B8}"/>
              </a:ext>
            </a:extLst>
          </p:cNvPr>
          <p:cNvSpPr>
            <a:spLocks noGrp="1"/>
          </p:cNvSpPr>
          <p:nvPr>
            <p:ph type="body" idx="46" hasCustomPrompt="1"/>
          </p:nvPr>
        </p:nvSpPr>
        <p:spPr>
          <a:xfrm>
            <a:off x="905828" y="5116685"/>
            <a:ext cx="2346567" cy="203581"/>
          </a:xfrm>
        </p:spPr>
        <p:txBody>
          <a:bodyPr lIns="0" bIns="0" anchor="t">
            <a:normAutofit/>
          </a:bodyPr>
          <a:lstStyle>
            <a:lvl1pPr marL="0" indent="0">
              <a:buNone/>
              <a:defRPr sz="1200" b="0" i="0">
                <a:solidFill>
                  <a:schemeClr val="bg1"/>
                </a:solidFill>
                <a:latin typeface="Source Sans Pro Light" panose="020B0403030403020204" pitchFamily="34" charset="0"/>
                <a:ea typeface="Source Serif Pro Light" panose="0204030305040502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Titel</a:t>
            </a:r>
          </a:p>
        </p:txBody>
      </p:sp>
      <p:sp>
        <p:nvSpPr>
          <p:cNvPr id="31" name="Pladsholder til tekst 2">
            <a:extLst>
              <a:ext uri="{FF2B5EF4-FFF2-40B4-BE49-F238E27FC236}">
                <a16:creationId xmlns:a16="http://schemas.microsoft.com/office/drawing/2014/main" id="{46608E39-C972-5D84-4595-05D52050FE6F}"/>
              </a:ext>
            </a:extLst>
          </p:cNvPr>
          <p:cNvSpPr>
            <a:spLocks noGrp="1"/>
          </p:cNvSpPr>
          <p:nvPr>
            <p:ph type="body" idx="47" hasCustomPrompt="1"/>
          </p:nvPr>
        </p:nvSpPr>
        <p:spPr>
          <a:xfrm>
            <a:off x="905828" y="5331429"/>
            <a:ext cx="2346569" cy="203580"/>
          </a:xfrm>
        </p:spPr>
        <p:txBody>
          <a:bodyPr lIns="0" bIns="0" anchor="t">
            <a:normAutofit/>
          </a:bodyPr>
          <a:lstStyle>
            <a:lvl1pPr marL="0" indent="0">
              <a:buNone/>
              <a:defRPr sz="1200" b="0" i="0">
                <a:solidFill>
                  <a:schemeClr val="bg1"/>
                </a:solidFill>
                <a:latin typeface="Source Sans Pro Light" panose="020B0403030403020204" pitchFamily="34" charset="0"/>
                <a:ea typeface="Source Serif Pro Light" panose="0204030305040502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Telefon</a:t>
            </a:r>
          </a:p>
        </p:txBody>
      </p:sp>
      <p:sp>
        <p:nvSpPr>
          <p:cNvPr id="41" name="Pladsholder til tekst 2">
            <a:extLst>
              <a:ext uri="{FF2B5EF4-FFF2-40B4-BE49-F238E27FC236}">
                <a16:creationId xmlns:a16="http://schemas.microsoft.com/office/drawing/2014/main" id="{1C4D5DF6-8FB5-A555-B95E-2EC43CA65403}"/>
              </a:ext>
            </a:extLst>
          </p:cNvPr>
          <p:cNvSpPr>
            <a:spLocks noGrp="1"/>
          </p:cNvSpPr>
          <p:nvPr>
            <p:ph type="body" idx="48" hasCustomPrompt="1"/>
          </p:nvPr>
        </p:nvSpPr>
        <p:spPr>
          <a:xfrm>
            <a:off x="905828" y="5541724"/>
            <a:ext cx="2346565" cy="203580"/>
          </a:xfrm>
        </p:spPr>
        <p:txBody>
          <a:bodyPr lIns="0" bIns="0" anchor="t">
            <a:noAutofit/>
          </a:bodyPr>
          <a:lstStyle>
            <a:lvl1pPr marL="0" indent="0">
              <a:buNone/>
              <a:defRPr sz="1200" b="0" i="0">
                <a:solidFill>
                  <a:schemeClr val="bg1"/>
                </a:solidFill>
                <a:latin typeface="Source Sans Pro Light" panose="020B0403030403020204" pitchFamily="34" charset="0"/>
                <a:ea typeface="Source Serif Pro Light" panose="0204030305040502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E-mail</a:t>
            </a:r>
          </a:p>
        </p:txBody>
      </p:sp>
      <p:sp>
        <p:nvSpPr>
          <p:cNvPr id="42" name="Pladsholder til tekst 2">
            <a:extLst>
              <a:ext uri="{FF2B5EF4-FFF2-40B4-BE49-F238E27FC236}">
                <a16:creationId xmlns:a16="http://schemas.microsoft.com/office/drawing/2014/main" id="{98AE4840-7DEB-8E20-D9A2-8F5E1D79D45F}"/>
              </a:ext>
            </a:extLst>
          </p:cNvPr>
          <p:cNvSpPr>
            <a:spLocks noGrp="1"/>
          </p:cNvSpPr>
          <p:nvPr>
            <p:ph type="body" idx="49" hasCustomPrompt="1"/>
          </p:nvPr>
        </p:nvSpPr>
        <p:spPr>
          <a:xfrm>
            <a:off x="6163325" y="4862871"/>
            <a:ext cx="2346567" cy="243906"/>
          </a:xfrm>
        </p:spPr>
        <p:txBody>
          <a:bodyPr lIns="0" bIns="0" anchor="t">
            <a:normAutofit/>
          </a:bodyPr>
          <a:lstStyle>
            <a:lvl1pPr marL="0" indent="0">
              <a:buNone/>
              <a:defRPr sz="1200" b="0" i="0" cap="all" baseline="0">
                <a:solidFill>
                  <a:schemeClr val="bg1"/>
                </a:solidFill>
                <a:latin typeface="Lakeside" pitchFamily="2" charset="77"/>
                <a:ea typeface="Lakeside"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NAVN</a:t>
            </a:r>
          </a:p>
        </p:txBody>
      </p:sp>
      <p:sp>
        <p:nvSpPr>
          <p:cNvPr id="43" name="Pladsholder til tekst 2">
            <a:extLst>
              <a:ext uri="{FF2B5EF4-FFF2-40B4-BE49-F238E27FC236}">
                <a16:creationId xmlns:a16="http://schemas.microsoft.com/office/drawing/2014/main" id="{5FE8B0B4-5427-ED77-769E-1BCBBFCDAD80}"/>
              </a:ext>
            </a:extLst>
          </p:cNvPr>
          <p:cNvSpPr>
            <a:spLocks noGrp="1"/>
          </p:cNvSpPr>
          <p:nvPr>
            <p:ph type="body" idx="50" hasCustomPrompt="1"/>
          </p:nvPr>
        </p:nvSpPr>
        <p:spPr>
          <a:xfrm>
            <a:off x="8877463" y="4860850"/>
            <a:ext cx="2346567" cy="243906"/>
          </a:xfrm>
        </p:spPr>
        <p:txBody>
          <a:bodyPr lIns="0" bIns="0" anchor="t">
            <a:normAutofit/>
          </a:bodyPr>
          <a:lstStyle>
            <a:lvl1pPr marL="0" indent="0">
              <a:buNone/>
              <a:defRPr sz="1200" b="0" i="0" cap="all" baseline="0">
                <a:solidFill>
                  <a:schemeClr val="bg1"/>
                </a:solidFill>
                <a:latin typeface="Lakeside" pitchFamily="2" charset="77"/>
                <a:ea typeface="Lakeside"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NAVN</a:t>
            </a:r>
          </a:p>
        </p:txBody>
      </p:sp>
      <p:sp>
        <p:nvSpPr>
          <p:cNvPr id="44" name="Pladsholder til tekst 2">
            <a:extLst>
              <a:ext uri="{FF2B5EF4-FFF2-40B4-BE49-F238E27FC236}">
                <a16:creationId xmlns:a16="http://schemas.microsoft.com/office/drawing/2014/main" id="{6482707F-1450-89A7-F447-8AECEA1E8050}"/>
              </a:ext>
            </a:extLst>
          </p:cNvPr>
          <p:cNvSpPr>
            <a:spLocks noGrp="1"/>
          </p:cNvSpPr>
          <p:nvPr>
            <p:ph type="body" idx="51" hasCustomPrompt="1"/>
          </p:nvPr>
        </p:nvSpPr>
        <p:spPr>
          <a:xfrm>
            <a:off x="3527174" y="4862871"/>
            <a:ext cx="2346567" cy="241886"/>
          </a:xfrm>
        </p:spPr>
        <p:txBody>
          <a:bodyPr lIns="0" bIns="0" anchor="t">
            <a:normAutofit/>
          </a:bodyPr>
          <a:lstStyle>
            <a:lvl1pPr marL="0" indent="0">
              <a:buNone/>
              <a:defRPr sz="1200" b="0" i="0" cap="all" baseline="0">
                <a:solidFill>
                  <a:schemeClr val="bg1"/>
                </a:solidFill>
                <a:latin typeface="Lakeside" pitchFamily="2" charset="77"/>
                <a:ea typeface="Lakeside"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NAVN</a:t>
            </a:r>
          </a:p>
        </p:txBody>
      </p:sp>
      <p:sp>
        <p:nvSpPr>
          <p:cNvPr id="46" name="Pladsholder til tekst 2">
            <a:extLst>
              <a:ext uri="{FF2B5EF4-FFF2-40B4-BE49-F238E27FC236}">
                <a16:creationId xmlns:a16="http://schemas.microsoft.com/office/drawing/2014/main" id="{C59857E8-8B2C-A1B7-C010-EBC266F7CC12}"/>
              </a:ext>
            </a:extLst>
          </p:cNvPr>
          <p:cNvSpPr>
            <a:spLocks noGrp="1"/>
          </p:cNvSpPr>
          <p:nvPr>
            <p:ph type="body" idx="52" hasCustomPrompt="1"/>
          </p:nvPr>
        </p:nvSpPr>
        <p:spPr>
          <a:xfrm>
            <a:off x="905527" y="4863636"/>
            <a:ext cx="2346567" cy="241886"/>
          </a:xfrm>
        </p:spPr>
        <p:txBody>
          <a:bodyPr lIns="0" bIns="0" anchor="t">
            <a:normAutofit/>
          </a:bodyPr>
          <a:lstStyle>
            <a:lvl1pPr marL="0" indent="0">
              <a:buNone/>
              <a:defRPr sz="1200" b="0" i="0" cap="all" baseline="0">
                <a:solidFill>
                  <a:schemeClr val="bg1"/>
                </a:solidFill>
                <a:latin typeface="Lakeside" pitchFamily="2" charset="77"/>
                <a:ea typeface="Lakeside"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NAVN</a:t>
            </a:r>
          </a:p>
        </p:txBody>
      </p:sp>
    </p:spTree>
    <p:extLst>
      <p:ext uri="{BB962C8B-B14F-4D97-AF65-F5344CB8AC3E}">
        <p14:creationId xmlns:p14="http://schemas.microsoft.com/office/powerpoint/2010/main" val="131563168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Om Lakeside: Bygherrerådgivning">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D410C3E8-4C40-A9C7-3398-3D8A53E81921}"/>
              </a:ext>
            </a:extLst>
          </p:cNvPr>
          <p:cNvSpPr/>
          <p:nvPr userDrawn="1"/>
        </p:nvSpPr>
        <p:spPr>
          <a:xfrm>
            <a:off x="0" y="0"/>
            <a:ext cx="12192000" cy="6110546"/>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a-DK" b="0" i="0">
              <a:latin typeface="Source Sans Pro Light" panose="020B0403030403020204" pitchFamily="34" charset="0"/>
            </a:endParaRPr>
          </a:p>
        </p:txBody>
      </p:sp>
      <p:sp>
        <p:nvSpPr>
          <p:cNvPr id="9" name="Rektangel 8">
            <a:extLst>
              <a:ext uri="{FF2B5EF4-FFF2-40B4-BE49-F238E27FC236}">
                <a16:creationId xmlns:a16="http://schemas.microsoft.com/office/drawing/2014/main" id="{45C558F9-F14A-CFC0-7B4E-0FD22C7AADDA}"/>
              </a:ext>
            </a:extLst>
          </p:cNvPr>
          <p:cNvSpPr/>
          <p:nvPr userDrawn="1"/>
        </p:nvSpPr>
        <p:spPr>
          <a:xfrm>
            <a:off x="0" y="6104966"/>
            <a:ext cx="12192000" cy="753034"/>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a-DK" b="0" i="0">
              <a:latin typeface="Source Sans Pro Light" panose="020B0403030403020204" pitchFamily="34" charset="0"/>
            </a:endParaRPr>
          </a:p>
        </p:txBody>
      </p:sp>
      <p:pic>
        <p:nvPicPr>
          <p:cNvPr id="10" name="Billede 9">
            <a:extLst>
              <a:ext uri="{FF2B5EF4-FFF2-40B4-BE49-F238E27FC236}">
                <a16:creationId xmlns:a16="http://schemas.microsoft.com/office/drawing/2014/main" id="{BA879AD7-EDA1-33FB-3EC8-C53709F4CF02}"/>
              </a:ext>
            </a:extLst>
          </p:cNvPr>
          <p:cNvPicPr>
            <a:picLocks noChangeAspect="1"/>
          </p:cNvPicPr>
          <p:nvPr userDrawn="1"/>
        </p:nvPicPr>
        <p:blipFill>
          <a:blip r:embed="rId2"/>
          <a:stretch>
            <a:fillRect/>
          </a:stretch>
        </p:blipFill>
        <p:spPr>
          <a:xfrm flipV="1">
            <a:off x="0" y="6092449"/>
            <a:ext cx="12192000" cy="286871"/>
          </a:xfrm>
          <a:prstGeom prst="rect">
            <a:avLst/>
          </a:prstGeom>
        </p:spPr>
      </p:pic>
      <p:pic>
        <p:nvPicPr>
          <p:cNvPr id="11" name="Billede 10" descr="Et billede, der indeholder tegning&#10;&#10;Automatisk genereret beskrivelse">
            <a:extLst>
              <a:ext uri="{FF2B5EF4-FFF2-40B4-BE49-F238E27FC236}">
                <a16:creationId xmlns:a16="http://schemas.microsoft.com/office/drawing/2014/main" id="{78200764-1182-277B-90ED-0472FCA58C11}"/>
              </a:ext>
            </a:extLst>
          </p:cNvPr>
          <p:cNvPicPr>
            <a:picLocks noChangeAspect="1"/>
          </p:cNvPicPr>
          <p:nvPr userDrawn="1"/>
        </p:nvPicPr>
        <p:blipFill>
          <a:blip r:embed="rId3"/>
          <a:stretch>
            <a:fillRect/>
          </a:stretch>
        </p:blipFill>
        <p:spPr>
          <a:xfrm>
            <a:off x="9870831" y="6295300"/>
            <a:ext cx="1639966" cy="464657"/>
          </a:xfrm>
          <a:prstGeom prst="rect">
            <a:avLst/>
          </a:prstGeom>
        </p:spPr>
      </p:pic>
      <p:sp>
        <p:nvSpPr>
          <p:cNvPr id="7" name="Pladsholder til slidenummer 5">
            <a:extLst>
              <a:ext uri="{FF2B5EF4-FFF2-40B4-BE49-F238E27FC236}">
                <a16:creationId xmlns:a16="http://schemas.microsoft.com/office/drawing/2014/main" id="{496CCC67-FDBF-C355-7229-6A45D47900E5}"/>
              </a:ext>
            </a:extLst>
          </p:cNvPr>
          <p:cNvSpPr>
            <a:spLocks noGrp="1"/>
          </p:cNvSpPr>
          <p:nvPr>
            <p:ph type="sldNum" sz="quarter" idx="4"/>
          </p:nvPr>
        </p:nvSpPr>
        <p:spPr>
          <a:xfrm>
            <a:off x="838200" y="6356349"/>
            <a:ext cx="2743200" cy="365125"/>
          </a:xfrm>
          <a:prstGeom prst="rect">
            <a:avLst/>
          </a:prstGeom>
        </p:spPr>
        <p:txBody>
          <a:bodyPr vert="horz" lIns="91440" tIns="45720" rIns="91440" bIns="45720" rtlCol="0" anchor="ctr"/>
          <a:lstStyle>
            <a:lvl1pPr algn="r">
              <a:defRPr sz="1200" b="0" i="0">
                <a:solidFill>
                  <a:schemeClr val="bg1"/>
                </a:solidFill>
                <a:latin typeface="Source Sans Pro Light" panose="020B0503030403020204" pitchFamily="34" charset="0"/>
              </a:defRPr>
            </a:lvl1pPr>
          </a:lstStyle>
          <a:p>
            <a:pPr algn="l"/>
            <a:fld id="{7D837630-3187-7241-B95A-374348EA50A2}" type="slidenum">
              <a:rPr lang="da-DK" smtClean="0"/>
              <a:pPr algn="l"/>
              <a:t>‹nr.›</a:t>
            </a:fld>
            <a:endParaRPr lang="da-DK"/>
          </a:p>
        </p:txBody>
      </p:sp>
      <p:pic>
        <p:nvPicPr>
          <p:cNvPr id="13" name="Grafik 12">
            <a:extLst>
              <a:ext uri="{FF2B5EF4-FFF2-40B4-BE49-F238E27FC236}">
                <a16:creationId xmlns:a16="http://schemas.microsoft.com/office/drawing/2014/main" id="{90D77C53-86E6-E115-5C4E-FEAE26EC1CD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3557" y="1578515"/>
            <a:ext cx="3854168" cy="4341697"/>
          </a:xfrm>
          <a:prstGeom prst="rect">
            <a:avLst/>
          </a:prstGeom>
        </p:spPr>
      </p:pic>
      <p:sp>
        <p:nvSpPr>
          <p:cNvPr id="14" name="Tekstfelt 13">
            <a:extLst>
              <a:ext uri="{FF2B5EF4-FFF2-40B4-BE49-F238E27FC236}">
                <a16:creationId xmlns:a16="http://schemas.microsoft.com/office/drawing/2014/main" id="{40DA46C9-B6A1-5D2E-49CB-8A12B5C13536}"/>
              </a:ext>
            </a:extLst>
          </p:cNvPr>
          <p:cNvSpPr txBox="1"/>
          <p:nvPr userDrawn="1"/>
        </p:nvSpPr>
        <p:spPr>
          <a:xfrm>
            <a:off x="838200" y="1447202"/>
            <a:ext cx="5181600" cy="4508927"/>
          </a:xfrm>
          <a:prstGeom prst="rect">
            <a:avLst/>
          </a:prstGeom>
          <a:noFill/>
        </p:spPr>
        <p:txBody>
          <a:bodyPr wrap="square" rtlCol="0">
            <a:spAutoFit/>
          </a:bodyPr>
          <a:lstStyle/>
          <a:p>
            <a:pPr algn="l" fontAlgn="base"/>
            <a:r>
              <a:rPr lang="da-DK" sz="1200" b="0" i="0">
                <a:solidFill>
                  <a:schemeClr val="bg1"/>
                </a:solidFill>
                <a:effectLst/>
                <a:latin typeface="Source Sans Pro Light" panose="020B0403030403020204" pitchFamily="34" charset="0"/>
                <a:ea typeface="Source Serif Pro Light" panose="02040303050405020204" pitchFamily="18" charset="0"/>
              </a:rPr>
              <a:t>Lakeside er en mindre rådgivningsvirksomhed, der værdsætter den nære kunderelation. Vores erfaring viser nemlig, at den største fremdrift sker, når der er tillid til hinanden. Som specialister og rådgivere har vi både et stærkt teknisk begrebsgrundlag og en udbredt forretningsforståelse; vi forstår at koble de digitale visioner og mål med forretningens. Derfor tager vores rådgivning altid udgangspunkt i dit forretningsdomæne.</a:t>
            </a:r>
          </a:p>
          <a:p>
            <a:pPr algn="l" fontAlgn="base"/>
            <a:endParaRPr lang="da-DK" sz="1200" b="0" i="0">
              <a:solidFill>
                <a:schemeClr val="bg1"/>
              </a:solidFill>
              <a:effectLst/>
              <a:latin typeface="Source Sans Pro Light" panose="020B0403030403020204" pitchFamily="34" charset="0"/>
              <a:ea typeface="Source Serif Pro Light" panose="02040303050405020204" pitchFamily="18" charset="0"/>
            </a:endParaRPr>
          </a:p>
          <a:p>
            <a:pPr algn="l" fontAlgn="base"/>
            <a:r>
              <a:rPr lang="da-DK" sz="1200" b="0" i="0">
                <a:solidFill>
                  <a:schemeClr val="bg1"/>
                </a:solidFill>
                <a:effectLst/>
                <a:latin typeface="Source Sans Pro Light" panose="020B0403030403020204" pitchFamily="34" charset="0"/>
                <a:ea typeface="Source Serif Pro Light" panose="02040303050405020204" pitchFamily="18" charset="0"/>
              </a:rPr>
              <a:t>Vores ydelser bygger på anerkendte metoder, og vi arbejder altid uvildigt. Det er uanset, om du mangler en betroet rådgiver, en ressourcestøtte, en it-arkitekt, en analytiker eller en bygherrerådgiver for dit samlede digitaliseringsprojekt.</a:t>
            </a:r>
          </a:p>
          <a:p>
            <a:pPr algn="l" fontAlgn="base"/>
            <a:endParaRPr lang="da-DK" sz="1200" b="0" i="0">
              <a:solidFill>
                <a:schemeClr val="bg1"/>
              </a:solidFill>
              <a:effectLst/>
              <a:latin typeface="Source Sans Pro Light" panose="020B0403030403020204" pitchFamily="34" charset="0"/>
              <a:ea typeface="Source Serif Pro Light" panose="02040303050405020204" pitchFamily="18" charset="0"/>
            </a:endParaRPr>
          </a:p>
          <a:p>
            <a:pPr algn="l" fontAlgn="base"/>
            <a:r>
              <a:rPr lang="da-DK" sz="1200" b="0" i="0">
                <a:solidFill>
                  <a:schemeClr val="bg1"/>
                </a:solidFill>
                <a:effectLst/>
                <a:latin typeface="Source Sans Pro Light" panose="020B0403030403020204" pitchFamily="34" charset="0"/>
                <a:ea typeface="Source Serif Pro Light" panose="02040303050405020204" pitchFamily="18" charset="0"/>
              </a:rPr>
              <a:t>Vi fungerer ofte som rådgiver for systemejeren (eller bygherren), fx. i forbindelse med anskaffelse og udvikling af nye digitaliseringsinitiativer. Vi hjælper bygherren med ikke at fare vild i junglen af lovgivning, leverandører og lovprisninger om ny teknologi og rådgiver igennem alle faser af digitaliseringsprojektet. </a:t>
            </a:r>
          </a:p>
          <a:p>
            <a:pPr algn="l" fontAlgn="base"/>
            <a:endParaRPr lang="da-DK" sz="1200" b="0" i="0">
              <a:solidFill>
                <a:schemeClr val="bg1"/>
              </a:solidFill>
              <a:effectLst/>
              <a:latin typeface="Source Sans Pro Light" panose="020B0403030403020204" pitchFamily="34" charset="0"/>
              <a:ea typeface="Source Serif Pro Light" panose="02040303050405020204" pitchFamily="18" charset="0"/>
            </a:endParaRPr>
          </a:p>
          <a:p>
            <a:pPr algn="l" fontAlgn="base"/>
            <a:r>
              <a:rPr lang="da-DK" sz="1200" b="0" i="0">
                <a:solidFill>
                  <a:schemeClr val="bg1"/>
                </a:solidFill>
                <a:effectLst/>
                <a:latin typeface="Source Sans Pro Light" panose="020B0403030403020204" pitchFamily="34" charset="0"/>
                <a:ea typeface="Source Serif Pro Light" panose="02040303050405020204" pitchFamily="18" charset="0"/>
              </a:rPr>
              <a:t>Mange digitaliseringsprojekter er stødt på grund, fordi it og forretning gik skævt af hinanden. Som bygherrerådgivere på digitaliseringsprojekter er vi kundens betroet rådgivere, som bl.a. sørger for, at samarbejdet med leverandører og øvrige parter kører gnidningsfrit. Vi hjælper fx med en god behovsafdækning, den skarpe kravspecifikation og en leverandør styring, der er til fordel for kunden, men også at leverandøren får et effektivt udviklingsforløb.</a:t>
            </a:r>
          </a:p>
          <a:p>
            <a:pPr algn="l" fontAlgn="base"/>
            <a:endParaRPr lang="da-DK" sz="1200" b="0" i="0">
              <a:solidFill>
                <a:schemeClr val="bg1"/>
              </a:solidFill>
              <a:effectLst/>
              <a:latin typeface="Source Sans Pro Light" panose="020B0403030403020204" pitchFamily="34" charset="0"/>
            </a:endParaRPr>
          </a:p>
          <a:p>
            <a:pPr algn="l"/>
            <a:endParaRPr lang="da-DK" sz="1100" b="0" i="0" err="1">
              <a:solidFill>
                <a:schemeClr val="bg1"/>
              </a:solidFill>
              <a:latin typeface="Source Sans Pro Light" panose="020B0403030403020204" pitchFamily="34" charset="0"/>
              <a:ea typeface="Source Sans Pro Light" panose="020B0403030403020204" pitchFamily="34" charset="0"/>
            </a:endParaRPr>
          </a:p>
        </p:txBody>
      </p:sp>
      <p:sp>
        <p:nvSpPr>
          <p:cNvPr id="15" name="Tekstfelt 14">
            <a:extLst>
              <a:ext uri="{FF2B5EF4-FFF2-40B4-BE49-F238E27FC236}">
                <a16:creationId xmlns:a16="http://schemas.microsoft.com/office/drawing/2014/main" id="{BC5A287B-3CD6-A5DC-6478-BF447B021CF5}"/>
              </a:ext>
            </a:extLst>
          </p:cNvPr>
          <p:cNvSpPr txBox="1"/>
          <p:nvPr userDrawn="1"/>
        </p:nvSpPr>
        <p:spPr>
          <a:xfrm>
            <a:off x="838201" y="761173"/>
            <a:ext cx="10515599" cy="507831"/>
          </a:xfrm>
          <a:prstGeom prst="rect">
            <a:avLst/>
          </a:prstGeom>
          <a:noFill/>
        </p:spPr>
        <p:txBody>
          <a:bodyPr wrap="square" rtlCol="0">
            <a:spAutoFit/>
          </a:bodyPr>
          <a:lstStyle/>
          <a:p>
            <a:pPr algn="l" fontAlgn="base"/>
            <a:r>
              <a:rPr lang="da-DK" sz="2700" b="0" i="0" cap="all" baseline="0">
                <a:solidFill>
                  <a:schemeClr val="bg1"/>
                </a:solidFill>
                <a:effectLst/>
                <a:latin typeface="Lakeside" pitchFamily="2" charset="77"/>
              </a:rPr>
              <a:t>Bygherrerådgivning på digitaliseringsprojekter</a:t>
            </a:r>
          </a:p>
        </p:txBody>
      </p:sp>
    </p:spTree>
    <p:extLst>
      <p:ext uri="{BB962C8B-B14F-4D97-AF65-F5344CB8AC3E}">
        <p14:creationId xmlns:p14="http://schemas.microsoft.com/office/powerpoint/2010/main" val="337662342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Om Lakeside: Sejlet">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D410C3E8-4C40-A9C7-3398-3D8A53E81921}"/>
              </a:ext>
            </a:extLst>
          </p:cNvPr>
          <p:cNvSpPr/>
          <p:nvPr userDrawn="1"/>
        </p:nvSpPr>
        <p:spPr>
          <a:xfrm>
            <a:off x="0" y="-5770"/>
            <a:ext cx="12192000" cy="6110546"/>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a-DK" b="0" i="0">
              <a:latin typeface="Source Sans Pro Light" panose="020B0403030403020204" pitchFamily="34" charset="0"/>
            </a:endParaRPr>
          </a:p>
        </p:txBody>
      </p:sp>
      <p:sp>
        <p:nvSpPr>
          <p:cNvPr id="9" name="Rektangel 8">
            <a:extLst>
              <a:ext uri="{FF2B5EF4-FFF2-40B4-BE49-F238E27FC236}">
                <a16:creationId xmlns:a16="http://schemas.microsoft.com/office/drawing/2014/main" id="{45C558F9-F14A-CFC0-7B4E-0FD22C7AADDA}"/>
              </a:ext>
            </a:extLst>
          </p:cNvPr>
          <p:cNvSpPr/>
          <p:nvPr userDrawn="1"/>
        </p:nvSpPr>
        <p:spPr>
          <a:xfrm>
            <a:off x="0" y="6104966"/>
            <a:ext cx="12192000" cy="753034"/>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a-DK" b="0" i="0">
              <a:latin typeface="Source Sans Pro Light" panose="020B0403030403020204" pitchFamily="34" charset="0"/>
            </a:endParaRPr>
          </a:p>
        </p:txBody>
      </p:sp>
      <p:pic>
        <p:nvPicPr>
          <p:cNvPr id="10" name="Billede 9">
            <a:extLst>
              <a:ext uri="{FF2B5EF4-FFF2-40B4-BE49-F238E27FC236}">
                <a16:creationId xmlns:a16="http://schemas.microsoft.com/office/drawing/2014/main" id="{BA879AD7-EDA1-33FB-3EC8-C53709F4CF02}"/>
              </a:ext>
            </a:extLst>
          </p:cNvPr>
          <p:cNvPicPr>
            <a:picLocks noChangeAspect="1"/>
          </p:cNvPicPr>
          <p:nvPr userDrawn="1"/>
        </p:nvPicPr>
        <p:blipFill>
          <a:blip r:embed="rId2"/>
          <a:stretch>
            <a:fillRect/>
          </a:stretch>
        </p:blipFill>
        <p:spPr>
          <a:xfrm flipV="1">
            <a:off x="0" y="6104776"/>
            <a:ext cx="12192000" cy="286871"/>
          </a:xfrm>
          <a:prstGeom prst="rect">
            <a:avLst/>
          </a:prstGeom>
        </p:spPr>
      </p:pic>
      <p:pic>
        <p:nvPicPr>
          <p:cNvPr id="11" name="Billede 10" descr="Et billede, der indeholder tegning&#10;&#10;Automatisk genereret beskrivelse">
            <a:extLst>
              <a:ext uri="{FF2B5EF4-FFF2-40B4-BE49-F238E27FC236}">
                <a16:creationId xmlns:a16="http://schemas.microsoft.com/office/drawing/2014/main" id="{78200764-1182-277B-90ED-0472FCA58C11}"/>
              </a:ext>
            </a:extLst>
          </p:cNvPr>
          <p:cNvPicPr>
            <a:picLocks noChangeAspect="1"/>
          </p:cNvPicPr>
          <p:nvPr userDrawn="1"/>
        </p:nvPicPr>
        <p:blipFill>
          <a:blip r:embed="rId3"/>
          <a:stretch>
            <a:fillRect/>
          </a:stretch>
        </p:blipFill>
        <p:spPr>
          <a:xfrm>
            <a:off x="9870831" y="6295300"/>
            <a:ext cx="1639966" cy="464657"/>
          </a:xfrm>
          <a:prstGeom prst="rect">
            <a:avLst/>
          </a:prstGeom>
        </p:spPr>
      </p:pic>
      <p:sp>
        <p:nvSpPr>
          <p:cNvPr id="7" name="Pladsholder til slidenummer 5">
            <a:extLst>
              <a:ext uri="{FF2B5EF4-FFF2-40B4-BE49-F238E27FC236}">
                <a16:creationId xmlns:a16="http://schemas.microsoft.com/office/drawing/2014/main" id="{496CCC67-FDBF-C355-7229-6A45D47900E5}"/>
              </a:ext>
            </a:extLst>
          </p:cNvPr>
          <p:cNvSpPr>
            <a:spLocks noGrp="1"/>
          </p:cNvSpPr>
          <p:nvPr>
            <p:ph type="sldNum" sz="quarter" idx="4"/>
          </p:nvPr>
        </p:nvSpPr>
        <p:spPr>
          <a:xfrm>
            <a:off x="838200" y="6356349"/>
            <a:ext cx="2743200" cy="365125"/>
          </a:xfrm>
          <a:prstGeom prst="rect">
            <a:avLst/>
          </a:prstGeom>
        </p:spPr>
        <p:txBody>
          <a:bodyPr vert="horz" lIns="91440" tIns="45720" rIns="91440" bIns="45720" rtlCol="0" anchor="ctr"/>
          <a:lstStyle>
            <a:lvl1pPr algn="r">
              <a:defRPr sz="1200" b="0" i="0">
                <a:solidFill>
                  <a:schemeClr val="bg1"/>
                </a:solidFill>
                <a:latin typeface="Source Sans Pro Light" panose="020B0503030403020204" pitchFamily="34" charset="0"/>
              </a:defRPr>
            </a:lvl1pPr>
          </a:lstStyle>
          <a:p>
            <a:pPr algn="l"/>
            <a:fld id="{7D837630-3187-7241-B95A-374348EA50A2}" type="slidenum">
              <a:rPr lang="da-DK" smtClean="0"/>
              <a:pPr algn="l"/>
              <a:t>‹nr.›</a:t>
            </a:fld>
            <a:endParaRPr lang="da-DK"/>
          </a:p>
        </p:txBody>
      </p:sp>
      <p:sp>
        <p:nvSpPr>
          <p:cNvPr id="14" name="Tekstfelt 13">
            <a:extLst>
              <a:ext uri="{FF2B5EF4-FFF2-40B4-BE49-F238E27FC236}">
                <a16:creationId xmlns:a16="http://schemas.microsoft.com/office/drawing/2014/main" id="{40DA46C9-B6A1-5D2E-49CB-8A12B5C13536}"/>
              </a:ext>
            </a:extLst>
          </p:cNvPr>
          <p:cNvSpPr txBox="1"/>
          <p:nvPr userDrawn="1"/>
        </p:nvSpPr>
        <p:spPr>
          <a:xfrm>
            <a:off x="6887206" y="1733750"/>
            <a:ext cx="4466594" cy="830997"/>
          </a:xfrm>
          <a:prstGeom prst="rect">
            <a:avLst/>
          </a:prstGeom>
          <a:noFill/>
        </p:spPr>
        <p:txBody>
          <a:bodyPr wrap="square" rtlCol="0">
            <a:spAutoFit/>
          </a:bodyPr>
          <a:lstStyle/>
          <a:p>
            <a:pPr algn="l" fontAlgn="base"/>
            <a:r>
              <a:rPr lang="da-DK" sz="1200" b="0" i="0">
                <a:solidFill>
                  <a:schemeClr val="bg1"/>
                </a:solidFill>
                <a:latin typeface="Source Sans Pro Light" panose="020B0403030403020204" pitchFamily="34" charset="0"/>
                <a:ea typeface="Source Serif Pro Light" panose="02040303050405020204" pitchFamily="18" charset="0"/>
              </a:rPr>
              <a:t>Lakesides rådgivere og konsulenter kan hjælpe i udarbejdelse af en stærk og operationel it-arkitektur, der bindes tæt sammen med de forretningsmæssige visioner og mål virksomheden har. Det skaber helhed, sikkerhed og retning.</a:t>
            </a:r>
            <a:endParaRPr lang="da-DK" sz="1200" b="0" i="0">
              <a:solidFill>
                <a:schemeClr val="bg1"/>
              </a:solidFill>
              <a:effectLst/>
              <a:latin typeface="Source Sans Pro Light" panose="020B0403030403020204" pitchFamily="34" charset="0"/>
              <a:ea typeface="Source Serif Pro Light" panose="02040303050405020204" pitchFamily="18" charset="0"/>
            </a:endParaRPr>
          </a:p>
        </p:txBody>
      </p:sp>
      <p:sp>
        <p:nvSpPr>
          <p:cNvPr id="15" name="Tekstfelt 14">
            <a:extLst>
              <a:ext uri="{FF2B5EF4-FFF2-40B4-BE49-F238E27FC236}">
                <a16:creationId xmlns:a16="http://schemas.microsoft.com/office/drawing/2014/main" id="{BC5A287B-3CD6-A5DC-6478-BF447B021CF5}"/>
              </a:ext>
            </a:extLst>
          </p:cNvPr>
          <p:cNvSpPr txBox="1"/>
          <p:nvPr userDrawn="1"/>
        </p:nvSpPr>
        <p:spPr>
          <a:xfrm>
            <a:off x="838201" y="761173"/>
            <a:ext cx="10515599" cy="507831"/>
          </a:xfrm>
          <a:prstGeom prst="rect">
            <a:avLst/>
          </a:prstGeom>
          <a:noFill/>
        </p:spPr>
        <p:txBody>
          <a:bodyPr wrap="square" rtlCol="0">
            <a:spAutoFit/>
          </a:bodyPr>
          <a:lstStyle/>
          <a:p>
            <a:pPr algn="l" fontAlgn="base"/>
            <a:r>
              <a:rPr lang="da-DK" sz="2700" b="0" i="0" cap="all" baseline="0">
                <a:solidFill>
                  <a:schemeClr val="bg1"/>
                </a:solidFill>
                <a:effectLst/>
                <a:latin typeface="Lakeside" pitchFamily="2" charset="77"/>
              </a:rPr>
              <a:t>Forretning og it i ét samlet perspektiv</a:t>
            </a:r>
          </a:p>
        </p:txBody>
      </p:sp>
      <p:pic>
        <p:nvPicPr>
          <p:cNvPr id="3" name="Grafik 2">
            <a:extLst>
              <a:ext uri="{FF2B5EF4-FFF2-40B4-BE49-F238E27FC236}">
                <a16:creationId xmlns:a16="http://schemas.microsoft.com/office/drawing/2014/main" id="{5E97CCC1-12A4-EC8F-AFF7-AA66DD7FF5F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5722105" y="3076877"/>
            <a:ext cx="819939" cy="946971"/>
          </a:xfrm>
          <a:prstGeom prst="rect">
            <a:avLst/>
          </a:prstGeom>
        </p:spPr>
      </p:pic>
      <p:pic>
        <p:nvPicPr>
          <p:cNvPr id="5" name="Grafik 4">
            <a:extLst>
              <a:ext uri="{FF2B5EF4-FFF2-40B4-BE49-F238E27FC236}">
                <a16:creationId xmlns:a16="http://schemas.microsoft.com/office/drawing/2014/main" id="{5503BE5C-F030-460C-9F8B-FDC4E2CC54E7}"/>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5722103" y="1542515"/>
            <a:ext cx="819939" cy="947421"/>
          </a:xfrm>
          <a:prstGeom prst="rect">
            <a:avLst/>
          </a:prstGeom>
        </p:spPr>
      </p:pic>
      <p:pic>
        <p:nvPicPr>
          <p:cNvPr id="12" name="Grafik 11">
            <a:extLst>
              <a:ext uri="{FF2B5EF4-FFF2-40B4-BE49-F238E27FC236}">
                <a16:creationId xmlns:a16="http://schemas.microsoft.com/office/drawing/2014/main" id="{EC506E58-85D0-993E-6500-84B59ED4275C}"/>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5722108" y="4582299"/>
            <a:ext cx="819939" cy="944084"/>
          </a:xfrm>
          <a:prstGeom prst="rect">
            <a:avLst/>
          </a:prstGeom>
        </p:spPr>
      </p:pic>
      <p:sp>
        <p:nvSpPr>
          <p:cNvPr id="16" name="Tekstfelt 15">
            <a:extLst>
              <a:ext uri="{FF2B5EF4-FFF2-40B4-BE49-F238E27FC236}">
                <a16:creationId xmlns:a16="http://schemas.microsoft.com/office/drawing/2014/main" id="{5BE0CBE3-DDE5-D3B6-82E7-C0CCB6260488}"/>
              </a:ext>
            </a:extLst>
          </p:cNvPr>
          <p:cNvSpPr txBox="1"/>
          <p:nvPr userDrawn="1"/>
        </p:nvSpPr>
        <p:spPr>
          <a:xfrm>
            <a:off x="6887204" y="1472383"/>
            <a:ext cx="4466596" cy="261610"/>
          </a:xfrm>
          <a:prstGeom prst="rect">
            <a:avLst/>
          </a:prstGeom>
          <a:noFill/>
        </p:spPr>
        <p:txBody>
          <a:bodyPr wrap="square" rtlCol="0">
            <a:spAutoFit/>
          </a:bodyPr>
          <a:lstStyle/>
          <a:p>
            <a:pPr algn="l" fontAlgn="base"/>
            <a:r>
              <a:rPr lang="da-DK" sz="1100" b="0" i="0">
                <a:solidFill>
                  <a:schemeClr val="bg1"/>
                </a:solidFill>
                <a:latin typeface="Lakeside" pitchFamily="2" charset="77"/>
              </a:rPr>
              <a:t>IT-ARKITEKTUR</a:t>
            </a:r>
            <a:endParaRPr lang="da-DK" sz="1100" b="0" i="0">
              <a:solidFill>
                <a:schemeClr val="bg1"/>
              </a:solidFill>
              <a:effectLst/>
              <a:latin typeface="Lakeside" pitchFamily="2" charset="77"/>
            </a:endParaRPr>
          </a:p>
        </p:txBody>
      </p:sp>
      <p:sp>
        <p:nvSpPr>
          <p:cNvPr id="17" name="Tekstfelt 16">
            <a:extLst>
              <a:ext uri="{FF2B5EF4-FFF2-40B4-BE49-F238E27FC236}">
                <a16:creationId xmlns:a16="http://schemas.microsoft.com/office/drawing/2014/main" id="{3CA0761B-127D-054F-CF8A-FA3E3153B7A1}"/>
              </a:ext>
            </a:extLst>
          </p:cNvPr>
          <p:cNvSpPr txBox="1"/>
          <p:nvPr userDrawn="1"/>
        </p:nvSpPr>
        <p:spPr>
          <a:xfrm>
            <a:off x="6887209" y="3317977"/>
            <a:ext cx="4466594" cy="830997"/>
          </a:xfrm>
          <a:prstGeom prst="rect">
            <a:avLst/>
          </a:prstGeom>
          <a:noFill/>
        </p:spPr>
        <p:txBody>
          <a:bodyPr wrap="square" rtlCol="0">
            <a:spAutoFit/>
          </a:bodyPr>
          <a:lstStyle/>
          <a:p>
            <a:pPr algn="l" fontAlgn="base"/>
            <a:r>
              <a:rPr lang="da-DK" sz="1200" b="0" i="0">
                <a:solidFill>
                  <a:schemeClr val="bg1"/>
                </a:solidFill>
                <a:latin typeface="Source Sans Pro Light" panose="020B0403030403020204" pitchFamily="34" charset="0"/>
                <a:ea typeface="Source Serif Pro Light" panose="02040303050405020204" pitchFamily="18" charset="0"/>
              </a:rPr>
              <a:t>I Lakeside hjælper vi med at skabe et strategisk beredskab hos vores kunder. Vi hjælper også med at bruge beredskabet til at skabe strategisk retning og med at kommunikere strategien til medarbejdere og ledelse.</a:t>
            </a:r>
            <a:endParaRPr lang="da-DK" sz="1200" b="0" i="0">
              <a:solidFill>
                <a:schemeClr val="bg1"/>
              </a:solidFill>
              <a:effectLst/>
              <a:latin typeface="Source Sans Pro Light" panose="020B0403030403020204" pitchFamily="34" charset="0"/>
              <a:ea typeface="Source Serif Pro Light" panose="02040303050405020204" pitchFamily="18" charset="0"/>
            </a:endParaRPr>
          </a:p>
        </p:txBody>
      </p:sp>
      <p:sp>
        <p:nvSpPr>
          <p:cNvPr id="18" name="Tekstfelt 17">
            <a:extLst>
              <a:ext uri="{FF2B5EF4-FFF2-40B4-BE49-F238E27FC236}">
                <a16:creationId xmlns:a16="http://schemas.microsoft.com/office/drawing/2014/main" id="{FC42F7EB-4560-B691-BE9B-A65EAD50F483}"/>
              </a:ext>
            </a:extLst>
          </p:cNvPr>
          <p:cNvSpPr txBox="1"/>
          <p:nvPr userDrawn="1"/>
        </p:nvSpPr>
        <p:spPr>
          <a:xfrm>
            <a:off x="6887206" y="3056489"/>
            <a:ext cx="4466597" cy="261610"/>
          </a:xfrm>
          <a:prstGeom prst="rect">
            <a:avLst/>
          </a:prstGeom>
          <a:noFill/>
        </p:spPr>
        <p:txBody>
          <a:bodyPr wrap="square" rtlCol="0">
            <a:spAutoFit/>
          </a:bodyPr>
          <a:lstStyle/>
          <a:p>
            <a:pPr algn="l" fontAlgn="base"/>
            <a:r>
              <a:rPr lang="da-DK" sz="1100" b="0" i="0">
                <a:solidFill>
                  <a:schemeClr val="bg1"/>
                </a:solidFill>
                <a:latin typeface="Lakeside" pitchFamily="2" charset="77"/>
              </a:rPr>
              <a:t>STRATEGISK TEKNOLOGI ANVENDELSE</a:t>
            </a:r>
            <a:endParaRPr lang="da-DK" sz="1100" b="0" i="0">
              <a:solidFill>
                <a:schemeClr val="bg1"/>
              </a:solidFill>
              <a:effectLst/>
              <a:latin typeface="Lakeside" pitchFamily="2" charset="77"/>
            </a:endParaRPr>
          </a:p>
        </p:txBody>
      </p:sp>
      <p:sp>
        <p:nvSpPr>
          <p:cNvPr id="19" name="Tekstfelt 18">
            <a:extLst>
              <a:ext uri="{FF2B5EF4-FFF2-40B4-BE49-F238E27FC236}">
                <a16:creationId xmlns:a16="http://schemas.microsoft.com/office/drawing/2014/main" id="{FF398ABC-62E4-225B-CC62-DFBF59AF8EAF}"/>
              </a:ext>
            </a:extLst>
          </p:cNvPr>
          <p:cNvSpPr txBox="1"/>
          <p:nvPr userDrawn="1"/>
        </p:nvSpPr>
        <p:spPr>
          <a:xfrm>
            <a:off x="6887209" y="4844057"/>
            <a:ext cx="4466595" cy="1015663"/>
          </a:xfrm>
          <a:prstGeom prst="rect">
            <a:avLst/>
          </a:prstGeom>
          <a:noFill/>
        </p:spPr>
        <p:txBody>
          <a:bodyPr wrap="square" rtlCol="0">
            <a:spAutoFit/>
          </a:bodyPr>
          <a:lstStyle/>
          <a:p>
            <a:pPr algn="l" fontAlgn="base"/>
            <a:r>
              <a:rPr lang="da-DK" sz="1200" b="0" i="0">
                <a:solidFill>
                  <a:schemeClr val="bg1"/>
                </a:solidFill>
                <a:latin typeface="Source Sans Pro Light" panose="020B0403030403020204" pitchFamily="34" charset="0"/>
                <a:ea typeface="Source Serif Pro Light" panose="02040303050405020204" pitchFamily="18" charset="0"/>
              </a:rPr>
              <a:t>Lakesides konsulenter kan støtte it-programmer og -projekter. Vi mener, at projekt- og programledelse er allerbedst, når de er et skarpt fokus på implementering og gevinstskabelse. Derfor kan man ikke tale om it-projekter og -programmer uden samtidig at tale om strategi og arkitektur</a:t>
            </a:r>
            <a:endParaRPr lang="da-DK" sz="1200" b="0" i="0">
              <a:solidFill>
                <a:schemeClr val="bg1"/>
              </a:solidFill>
              <a:effectLst/>
              <a:latin typeface="Source Sans Pro Light" panose="020B0403030403020204" pitchFamily="34" charset="0"/>
              <a:ea typeface="Source Serif Pro Light" panose="02040303050405020204" pitchFamily="18" charset="0"/>
            </a:endParaRPr>
          </a:p>
        </p:txBody>
      </p:sp>
      <p:sp>
        <p:nvSpPr>
          <p:cNvPr id="20" name="Tekstfelt 19">
            <a:extLst>
              <a:ext uri="{FF2B5EF4-FFF2-40B4-BE49-F238E27FC236}">
                <a16:creationId xmlns:a16="http://schemas.microsoft.com/office/drawing/2014/main" id="{9749D325-CEE0-B69F-7741-D84D19D577D2}"/>
              </a:ext>
            </a:extLst>
          </p:cNvPr>
          <p:cNvSpPr txBox="1"/>
          <p:nvPr userDrawn="1"/>
        </p:nvSpPr>
        <p:spPr>
          <a:xfrm>
            <a:off x="6887209" y="4582299"/>
            <a:ext cx="4466595" cy="261610"/>
          </a:xfrm>
          <a:prstGeom prst="rect">
            <a:avLst/>
          </a:prstGeom>
          <a:noFill/>
        </p:spPr>
        <p:txBody>
          <a:bodyPr wrap="square" rtlCol="0">
            <a:spAutoFit/>
          </a:bodyPr>
          <a:lstStyle/>
          <a:p>
            <a:pPr algn="l" fontAlgn="base"/>
            <a:r>
              <a:rPr lang="da-DK" sz="1100" b="0" i="0">
                <a:solidFill>
                  <a:schemeClr val="bg1"/>
                </a:solidFill>
                <a:latin typeface="Lakeside" pitchFamily="2" charset="77"/>
              </a:rPr>
              <a:t>IT PROJEKTSTØTTE</a:t>
            </a:r>
            <a:endParaRPr lang="da-DK" sz="1100" b="0" i="0">
              <a:solidFill>
                <a:schemeClr val="bg1"/>
              </a:solidFill>
              <a:effectLst/>
              <a:latin typeface="Lakeside" pitchFamily="2" charset="77"/>
            </a:endParaRPr>
          </a:p>
        </p:txBody>
      </p:sp>
      <p:sp>
        <p:nvSpPr>
          <p:cNvPr id="22" name="Tekstfelt 21">
            <a:extLst>
              <a:ext uri="{FF2B5EF4-FFF2-40B4-BE49-F238E27FC236}">
                <a16:creationId xmlns:a16="http://schemas.microsoft.com/office/drawing/2014/main" id="{053CD1E1-89BF-42F0-CA25-90E881884E5C}"/>
              </a:ext>
            </a:extLst>
          </p:cNvPr>
          <p:cNvSpPr txBox="1"/>
          <p:nvPr userDrawn="1"/>
        </p:nvSpPr>
        <p:spPr>
          <a:xfrm>
            <a:off x="838198" y="1447202"/>
            <a:ext cx="4114127" cy="1354217"/>
          </a:xfrm>
          <a:prstGeom prst="rect">
            <a:avLst/>
          </a:prstGeom>
          <a:noFill/>
        </p:spPr>
        <p:txBody>
          <a:bodyPr wrap="square" rtlCol="0">
            <a:spAutoFit/>
          </a:bodyPr>
          <a:lstStyle/>
          <a:p>
            <a:pPr algn="l" fontAlgn="base"/>
            <a:r>
              <a:rPr lang="da-DK" sz="1200" b="0" i="0">
                <a:solidFill>
                  <a:schemeClr val="bg1"/>
                </a:solidFill>
                <a:effectLst/>
                <a:latin typeface="Source Sans Pro Light" panose="020B0403030403020204" pitchFamily="34" charset="0"/>
                <a:ea typeface="Source Serif Pro Light" panose="02040303050405020204" pitchFamily="18" charset="0"/>
              </a:rPr>
              <a:t>Sejlet i vores logo repræsenterer de tre forretningsområder indenfor hvilke vi leverer ydelser og løser opgaver for kunden. Det er i spændingsfeltet mellem de tre områder it-arkitektur, strategisk teknologianvendelse og it-projektstøtte at vi forener it og forretning og skaber den største værdi.</a:t>
            </a:r>
          </a:p>
          <a:p>
            <a:pPr algn="l" fontAlgn="base"/>
            <a:endParaRPr lang="da-DK" sz="1100" b="0" i="0">
              <a:solidFill>
                <a:schemeClr val="bg1"/>
              </a:solidFill>
              <a:effectLst/>
              <a:latin typeface="Source Sans Pro Light" panose="020B0403030403020204" pitchFamily="34" charset="0"/>
            </a:endParaRPr>
          </a:p>
          <a:p>
            <a:pPr algn="l"/>
            <a:endParaRPr lang="da-DK" sz="1100" b="0" i="0" err="1">
              <a:solidFill>
                <a:schemeClr val="bg1"/>
              </a:solidFill>
              <a:latin typeface="Source Sans Pro Light" panose="020B0403030403020204" pitchFamily="34" charset="0"/>
              <a:ea typeface="Source Sans Pro Light" panose="020B0403030403020204" pitchFamily="34" charset="0"/>
            </a:endParaRPr>
          </a:p>
        </p:txBody>
      </p:sp>
    </p:spTree>
    <p:extLst>
      <p:ext uri="{BB962C8B-B14F-4D97-AF65-F5344CB8AC3E}">
        <p14:creationId xmlns:p14="http://schemas.microsoft.com/office/powerpoint/2010/main" val="31056493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ver- og underoverskrift">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C7899555-C55A-F294-D45C-2B39F0B623F9}"/>
              </a:ext>
            </a:extLst>
          </p:cNvPr>
          <p:cNvSpPr/>
          <p:nvPr userDrawn="1"/>
        </p:nvSpPr>
        <p:spPr>
          <a:xfrm>
            <a:off x="0" y="6104966"/>
            <a:ext cx="12192000" cy="753034"/>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a-DK" b="0" i="0">
              <a:latin typeface="Source Sans Pro Light" panose="020B0403030403020204" pitchFamily="34" charset="0"/>
            </a:endParaRPr>
          </a:p>
        </p:txBody>
      </p:sp>
      <p:sp>
        <p:nvSpPr>
          <p:cNvPr id="2" name="Titel 1">
            <a:extLst>
              <a:ext uri="{FF2B5EF4-FFF2-40B4-BE49-F238E27FC236}">
                <a16:creationId xmlns:a16="http://schemas.microsoft.com/office/drawing/2014/main" id="{AF9F2DC9-45D7-C34A-A823-36BA8A57C245}"/>
              </a:ext>
            </a:extLst>
          </p:cNvPr>
          <p:cNvSpPr>
            <a:spLocks noGrp="1"/>
          </p:cNvSpPr>
          <p:nvPr>
            <p:ph type="title" hasCustomPrompt="1"/>
          </p:nvPr>
        </p:nvSpPr>
        <p:spPr>
          <a:xfrm>
            <a:off x="838200" y="123078"/>
            <a:ext cx="10515600" cy="1206594"/>
          </a:xfrm>
        </p:spPr>
        <p:txBody>
          <a:bodyPr anchor="b">
            <a:noAutofit/>
          </a:bodyPr>
          <a:lstStyle>
            <a:lvl1pPr>
              <a:defRPr sz="4400">
                <a:solidFill>
                  <a:schemeClr val="tx1"/>
                </a:solidFill>
              </a:defRPr>
            </a:lvl1pPr>
          </a:lstStyle>
          <a:p>
            <a:r>
              <a:rPr lang="da-DK"/>
              <a:t>KLIK FOR AT TILFØJE titel</a:t>
            </a:r>
          </a:p>
        </p:txBody>
      </p:sp>
      <p:sp>
        <p:nvSpPr>
          <p:cNvPr id="10" name="Pladsholder til tekst 9">
            <a:extLst>
              <a:ext uri="{FF2B5EF4-FFF2-40B4-BE49-F238E27FC236}">
                <a16:creationId xmlns:a16="http://schemas.microsoft.com/office/drawing/2014/main" id="{2746045D-663B-3E45-AEF0-741AA78C1C81}"/>
              </a:ext>
            </a:extLst>
          </p:cNvPr>
          <p:cNvSpPr>
            <a:spLocks noGrp="1"/>
          </p:cNvSpPr>
          <p:nvPr>
            <p:ph type="body" sz="quarter" idx="13" hasCustomPrompt="1"/>
          </p:nvPr>
        </p:nvSpPr>
        <p:spPr>
          <a:xfrm>
            <a:off x="838200" y="1395413"/>
            <a:ext cx="10515600" cy="512762"/>
          </a:xfrm>
        </p:spPr>
        <p:txBody>
          <a:bodyPr>
            <a:noAutofit/>
          </a:bodyPr>
          <a:lstStyle>
            <a:lvl1pPr marL="0" indent="0">
              <a:buNone/>
              <a:defRPr sz="2800" b="0" i="0" cap="all" baseline="0">
                <a:solidFill>
                  <a:schemeClr val="tx1"/>
                </a:solidFill>
                <a:latin typeface="Lakeside" pitchFamily="2" charset="77"/>
              </a:defRPr>
            </a:lvl1pPr>
            <a:lvl2pPr marL="457200" indent="0">
              <a:buNone/>
              <a:defRPr/>
            </a:lvl2pPr>
          </a:lstStyle>
          <a:p>
            <a:pPr lvl="0"/>
            <a:r>
              <a:rPr lang="da-DK"/>
              <a:t>KLIK FOR AT TILFØJE UNDERTITEL</a:t>
            </a:r>
          </a:p>
        </p:txBody>
      </p:sp>
      <p:sp>
        <p:nvSpPr>
          <p:cNvPr id="5" name="Pladsholder til slidenummer 6">
            <a:extLst>
              <a:ext uri="{FF2B5EF4-FFF2-40B4-BE49-F238E27FC236}">
                <a16:creationId xmlns:a16="http://schemas.microsoft.com/office/drawing/2014/main" id="{233D30A1-A7FF-630E-C222-52338B13751F}"/>
              </a:ext>
            </a:extLst>
          </p:cNvPr>
          <p:cNvSpPr>
            <a:spLocks noGrp="1"/>
          </p:cNvSpPr>
          <p:nvPr>
            <p:ph type="sldNum" sz="quarter" idx="12"/>
          </p:nvPr>
        </p:nvSpPr>
        <p:spPr>
          <a:xfrm>
            <a:off x="838200" y="6356349"/>
            <a:ext cx="2743200" cy="365125"/>
          </a:xfrm>
          <a:prstGeom prst="rect">
            <a:avLst/>
          </a:prstGeom>
        </p:spPr>
        <p:txBody>
          <a:bodyPr/>
          <a:lstStyle>
            <a:lvl1pPr algn="l">
              <a:defRPr>
                <a:solidFill>
                  <a:schemeClr val="bg2"/>
                </a:solidFill>
              </a:defRPr>
            </a:lvl1pPr>
          </a:lstStyle>
          <a:p>
            <a:fld id="{31EE0572-11CB-2648-B42D-FC9C685CD944}" type="slidenum">
              <a:rPr lang="da-DK" smtClean="0"/>
              <a:pPr/>
              <a:t>‹nr.›</a:t>
            </a:fld>
            <a:endParaRPr lang="da-DK"/>
          </a:p>
        </p:txBody>
      </p:sp>
      <p:pic>
        <p:nvPicPr>
          <p:cNvPr id="9" name="Billede 8">
            <a:extLst>
              <a:ext uri="{FF2B5EF4-FFF2-40B4-BE49-F238E27FC236}">
                <a16:creationId xmlns:a16="http://schemas.microsoft.com/office/drawing/2014/main" id="{B746B4EB-A45D-128C-EFC5-69233521FE62}"/>
              </a:ext>
            </a:extLst>
          </p:cNvPr>
          <p:cNvPicPr>
            <a:picLocks noChangeAspect="1"/>
          </p:cNvPicPr>
          <p:nvPr userDrawn="1"/>
        </p:nvPicPr>
        <p:blipFill>
          <a:blip r:embed="rId2"/>
          <a:stretch>
            <a:fillRect/>
          </a:stretch>
        </p:blipFill>
        <p:spPr>
          <a:xfrm flipV="1">
            <a:off x="0" y="6092449"/>
            <a:ext cx="12192000" cy="286871"/>
          </a:xfrm>
          <a:prstGeom prst="rect">
            <a:avLst/>
          </a:prstGeom>
        </p:spPr>
      </p:pic>
      <p:pic>
        <p:nvPicPr>
          <p:cNvPr id="11" name="Billede 10" descr="Et billede, der indeholder tegning&#10;&#10;Automatisk genereret beskrivelse">
            <a:extLst>
              <a:ext uri="{FF2B5EF4-FFF2-40B4-BE49-F238E27FC236}">
                <a16:creationId xmlns:a16="http://schemas.microsoft.com/office/drawing/2014/main" id="{8E62EA5E-436A-8D0F-0141-044229FDE60C}"/>
              </a:ext>
            </a:extLst>
          </p:cNvPr>
          <p:cNvPicPr>
            <a:picLocks noChangeAspect="1"/>
          </p:cNvPicPr>
          <p:nvPr userDrawn="1"/>
        </p:nvPicPr>
        <p:blipFill>
          <a:blip r:embed="rId3"/>
          <a:stretch>
            <a:fillRect/>
          </a:stretch>
        </p:blipFill>
        <p:spPr>
          <a:xfrm>
            <a:off x="9870831" y="6295300"/>
            <a:ext cx="1639966" cy="464657"/>
          </a:xfrm>
          <a:prstGeom prst="rect">
            <a:avLst/>
          </a:prstGeom>
        </p:spPr>
      </p:pic>
      <p:sp>
        <p:nvSpPr>
          <p:cNvPr id="7" name="Pladsholder til indhold 2">
            <a:extLst>
              <a:ext uri="{FF2B5EF4-FFF2-40B4-BE49-F238E27FC236}">
                <a16:creationId xmlns:a16="http://schemas.microsoft.com/office/drawing/2014/main" id="{9F4DA031-CF36-AE93-7772-8C1BF33019A6}"/>
              </a:ext>
            </a:extLst>
          </p:cNvPr>
          <p:cNvSpPr>
            <a:spLocks noGrp="1"/>
          </p:cNvSpPr>
          <p:nvPr>
            <p:ph sz="half" idx="1"/>
          </p:nvPr>
        </p:nvSpPr>
        <p:spPr>
          <a:xfrm>
            <a:off x="838200" y="2002638"/>
            <a:ext cx="10515600" cy="3853875"/>
          </a:xfrm>
        </p:spPr>
        <p:txBody>
          <a:bodyPr>
            <a:normAutofit/>
          </a:bodyPr>
          <a:lstStyle>
            <a:lvl1pPr marL="171450" indent="-171450">
              <a:buClr>
                <a:schemeClr val="accent5"/>
              </a:buClr>
              <a:buFont typeface="Arial" panose="020B0604020202020204" pitchFamily="34" charset="0"/>
              <a:buChar char="•"/>
              <a:defRPr sz="2800">
                <a:solidFill>
                  <a:schemeClr val="tx1"/>
                </a:solidFill>
              </a:defRPr>
            </a:lvl1pPr>
            <a:lvl2pPr marL="628650" indent="-171450">
              <a:buClr>
                <a:schemeClr val="accent5"/>
              </a:buClr>
              <a:buFont typeface="Arial" panose="020B0604020202020204" pitchFamily="34" charset="0"/>
              <a:buChar char="•"/>
              <a:defRPr sz="2400">
                <a:solidFill>
                  <a:schemeClr val="tx1"/>
                </a:solidFill>
              </a:defRPr>
            </a:lvl2pPr>
            <a:lvl3pPr marL="1085850" indent="-171450">
              <a:buClr>
                <a:schemeClr val="accent5"/>
              </a:buClr>
              <a:buFont typeface="Arial" panose="020B0604020202020204" pitchFamily="34" charset="0"/>
              <a:buChar char="•"/>
              <a:defRPr sz="2000">
                <a:solidFill>
                  <a:schemeClr val="tx1"/>
                </a:solidFill>
              </a:defRPr>
            </a:lvl3pPr>
            <a:lvl4pPr marL="1543050" indent="-171450">
              <a:buClr>
                <a:schemeClr val="accent5"/>
              </a:buClr>
              <a:buFont typeface="Arial" panose="020B0604020202020204" pitchFamily="34" charset="0"/>
              <a:buChar char="•"/>
              <a:defRPr sz="1800">
                <a:solidFill>
                  <a:schemeClr val="tx1"/>
                </a:solidFill>
              </a:defRPr>
            </a:lvl4pPr>
            <a:lvl5pPr marL="2000250" indent="-171450">
              <a:buClr>
                <a:schemeClr val="accent5"/>
              </a:buClr>
              <a:buFont typeface="Arial" panose="020B0604020202020204" pitchFamily="34" charset="0"/>
              <a:buChar char="•"/>
              <a:defRPr sz="1800">
                <a:solidFill>
                  <a:schemeClr val="tx1"/>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Tree>
    <p:extLst>
      <p:ext uri="{BB962C8B-B14F-4D97-AF65-F5344CB8AC3E}">
        <p14:creationId xmlns:p14="http://schemas.microsoft.com/office/powerpoint/2010/main" val="39626987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3A16FC6D-16D6-C1A6-AD97-A7F8B080620D}"/>
              </a:ext>
            </a:extLst>
          </p:cNvPr>
          <p:cNvSpPr/>
          <p:nvPr userDrawn="1"/>
        </p:nvSpPr>
        <p:spPr>
          <a:xfrm>
            <a:off x="0" y="6104966"/>
            <a:ext cx="12192000" cy="753034"/>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a-DK" b="0" i="0">
              <a:latin typeface="Source Sans Pro Light" panose="020B0403030403020204" pitchFamily="34" charset="0"/>
            </a:endParaRPr>
          </a:p>
        </p:txBody>
      </p:sp>
      <p:sp>
        <p:nvSpPr>
          <p:cNvPr id="2" name="Titel 1">
            <a:extLst>
              <a:ext uri="{FF2B5EF4-FFF2-40B4-BE49-F238E27FC236}">
                <a16:creationId xmlns:a16="http://schemas.microsoft.com/office/drawing/2014/main" id="{02D7986A-D33F-BE40-BFEC-9E204E0672C7}"/>
              </a:ext>
            </a:extLst>
          </p:cNvPr>
          <p:cNvSpPr>
            <a:spLocks noGrp="1"/>
          </p:cNvSpPr>
          <p:nvPr>
            <p:ph type="title" hasCustomPrompt="1"/>
          </p:nvPr>
        </p:nvSpPr>
        <p:spPr>
          <a:xfrm>
            <a:off x="831850" y="1709738"/>
            <a:ext cx="10515600" cy="2852737"/>
          </a:xfrm>
        </p:spPr>
        <p:txBody>
          <a:bodyPr anchor="b">
            <a:normAutofit/>
          </a:bodyPr>
          <a:lstStyle>
            <a:lvl1pPr>
              <a:defRPr sz="6000">
                <a:solidFill>
                  <a:schemeClr val="tx1"/>
                </a:solidFill>
              </a:defRPr>
            </a:lvl1pPr>
          </a:lstStyle>
          <a:p>
            <a:r>
              <a:rPr lang="da-DK"/>
              <a:t>KLIK FOR AT REDIGERE titel</a:t>
            </a:r>
          </a:p>
        </p:txBody>
      </p:sp>
      <p:sp>
        <p:nvSpPr>
          <p:cNvPr id="3" name="Pladsholder til tekst 2">
            <a:extLst>
              <a:ext uri="{FF2B5EF4-FFF2-40B4-BE49-F238E27FC236}">
                <a16:creationId xmlns:a16="http://schemas.microsoft.com/office/drawing/2014/main" id="{FAC81B80-0D04-FD45-9CB8-ECA2F2C185C1}"/>
              </a:ext>
            </a:extLst>
          </p:cNvPr>
          <p:cNvSpPr>
            <a:spLocks noGrp="1"/>
          </p:cNvSpPr>
          <p:nvPr>
            <p:ph type="body" idx="1" hasCustomPrompt="1"/>
          </p:nvPr>
        </p:nvSpPr>
        <p:spPr>
          <a:xfrm>
            <a:off x="831850" y="4722607"/>
            <a:ext cx="10515600" cy="1119782"/>
          </a:xfrm>
        </p:spPr>
        <p:txBody>
          <a:bodyPr>
            <a:normAutofit/>
          </a:bodyPr>
          <a:lstStyle>
            <a:lvl1pPr marL="0" indent="0">
              <a:buNone/>
              <a:defRPr sz="3500" b="0" i="0" cap="all" baseline="0">
                <a:solidFill>
                  <a:schemeClr val="tx1"/>
                </a:solidFill>
                <a:latin typeface="Lakeside"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TITEL</a:t>
            </a:r>
          </a:p>
        </p:txBody>
      </p:sp>
      <p:sp>
        <p:nvSpPr>
          <p:cNvPr id="5" name="Pladsholder til slidenummer 6">
            <a:extLst>
              <a:ext uri="{FF2B5EF4-FFF2-40B4-BE49-F238E27FC236}">
                <a16:creationId xmlns:a16="http://schemas.microsoft.com/office/drawing/2014/main" id="{D7645CAF-1AB4-31DE-5E95-7C70473B07DD}"/>
              </a:ext>
            </a:extLst>
          </p:cNvPr>
          <p:cNvSpPr>
            <a:spLocks noGrp="1"/>
          </p:cNvSpPr>
          <p:nvPr>
            <p:ph type="sldNum" sz="quarter" idx="12"/>
          </p:nvPr>
        </p:nvSpPr>
        <p:spPr>
          <a:xfrm>
            <a:off x="838200" y="6356349"/>
            <a:ext cx="2743200" cy="365125"/>
          </a:xfrm>
          <a:prstGeom prst="rect">
            <a:avLst/>
          </a:prstGeom>
        </p:spPr>
        <p:txBody>
          <a:bodyPr/>
          <a:lstStyle>
            <a:lvl1pPr algn="l">
              <a:defRPr>
                <a:solidFill>
                  <a:schemeClr val="bg2"/>
                </a:solidFill>
              </a:defRPr>
            </a:lvl1pPr>
          </a:lstStyle>
          <a:p>
            <a:fld id="{31EE0572-11CB-2648-B42D-FC9C685CD944}" type="slidenum">
              <a:rPr lang="da-DK" smtClean="0"/>
              <a:pPr/>
              <a:t>‹nr.›</a:t>
            </a:fld>
            <a:endParaRPr lang="da-DK"/>
          </a:p>
        </p:txBody>
      </p:sp>
      <p:pic>
        <p:nvPicPr>
          <p:cNvPr id="8" name="Billede 7">
            <a:extLst>
              <a:ext uri="{FF2B5EF4-FFF2-40B4-BE49-F238E27FC236}">
                <a16:creationId xmlns:a16="http://schemas.microsoft.com/office/drawing/2014/main" id="{ADF96285-731E-BECA-8C7B-6A61487CBCCB}"/>
              </a:ext>
            </a:extLst>
          </p:cNvPr>
          <p:cNvPicPr>
            <a:picLocks noChangeAspect="1"/>
          </p:cNvPicPr>
          <p:nvPr userDrawn="1"/>
        </p:nvPicPr>
        <p:blipFill>
          <a:blip r:embed="rId2"/>
          <a:stretch>
            <a:fillRect/>
          </a:stretch>
        </p:blipFill>
        <p:spPr>
          <a:xfrm flipV="1">
            <a:off x="0" y="6092449"/>
            <a:ext cx="12192000" cy="286871"/>
          </a:xfrm>
          <a:prstGeom prst="rect">
            <a:avLst/>
          </a:prstGeom>
        </p:spPr>
      </p:pic>
      <p:pic>
        <p:nvPicPr>
          <p:cNvPr id="10" name="Billede 9" descr="Et billede, der indeholder tegning&#10;&#10;Automatisk genereret beskrivelse">
            <a:extLst>
              <a:ext uri="{FF2B5EF4-FFF2-40B4-BE49-F238E27FC236}">
                <a16:creationId xmlns:a16="http://schemas.microsoft.com/office/drawing/2014/main" id="{F45F4BCD-40B1-F1E2-68A2-BCDA71C71CEA}"/>
              </a:ext>
            </a:extLst>
          </p:cNvPr>
          <p:cNvPicPr>
            <a:picLocks noChangeAspect="1"/>
          </p:cNvPicPr>
          <p:nvPr userDrawn="1"/>
        </p:nvPicPr>
        <p:blipFill>
          <a:blip r:embed="rId3"/>
          <a:stretch>
            <a:fillRect/>
          </a:stretch>
        </p:blipFill>
        <p:spPr>
          <a:xfrm>
            <a:off x="9870831" y="6295300"/>
            <a:ext cx="1639966" cy="464657"/>
          </a:xfrm>
          <a:prstGeom prst="rect">
            <a:avLst/>
          </a:prstGeom>
        </p:spPr>
      </p:pic>
    </p:spTree>
    <p:extLst>
      <p:ext uri="{BB962C8B-B14F-4D97-AF65-F5344CB8AC3E}">
        <p14:creationId xmlns:p14="http://schemas.microsoft.com/office/powerpoint/2010/main" val="21487102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Kapitel med orange boks_højre">
    <p:bg>
      <p:bgPr>
        <a:solidFill>
          <a:schemeClr val="bg1"/>
        </a:solidFill>
        <a:effectLst/>
      </p:bgPr>
    </p:bg>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0BD1C514-1EBC-7BBD-34F7-9BBB52537338}"/>
              </a:ext>
            </a:extLst>
          </p:cNvPr>
          <p:cNvSpPr/>
          <p:nvPr userDrawn="1"/>
        </p:nvSpPr>
        <p:spPr>
          <a:xfrm>
            <a:off x="6095998" y="1"/>
            <a:ext cx="6096001" cy="6858000"/>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a-DK" b="0" i="0">
              <a:latin typeface="Source Sans Pro Light" panose="020B0403030403020204" pitchFamily="34" charset="0"/>
            </a:endParaRPr>
          </a:p>
        </p:txBody>
      </p:sp>
      <p:sp>
        <p:nvSpPr>
          <p:cNvPr id="2" name="Titel 1">
            <a:extLst>
              <a:ext uri="{FF2B5EF4-FFF2-40B4-BE49-F238E27FC236}">
                <a16:creationId xmlns:a16="http://schemas.microsoft.com/office/drawing/2014/main" id="{02D7986A-D33F-BE40-BFEC-9E204E0672C7}"/>
              </a:ext>
            </a:extLst>
          </p:cNvPr>
          <p:cNvSpPr>
            <a:spLocks noGrp="1"/>
          </p:cNvSpPr>
          <p:nvPr>
            <p:ph type="title" hasCustomPrompt="1"/>
          </p:nvPr>
        </p:nvSpPr>
        <p:spPr>
          <a:xfrm>
            <a:off x="838200" y="1107576"/>
            <a:ext cx="4378977" cy="2398799"/>
          </a:xfrm>
        </p:spPr>
        <p:txBody>
          <a:bodyPr anchor="b">
            <a:noAutofit/>
          </a:bodyPr>
          <a:lstStyle>
            <a:lvl1pPr>
              <a:defRPr sz="5500">
                <a:solidFill>
                  <a:schemeClr val="tx1"/>
                </a:solidFill>
              </a:defRPr>
            </a:lvl1pPr>
          </a:lstStyle>
          <a:p>
            <a:r>
              <a:rPr lang="da-DK"/>
              <a:t>KLIK FOR AT TILFØJE titel</a:t>
            </a:r>
          </a:p>
        </p:txBody>
      </p:sp>
      <p:sp>
        <p:nvSpPr>
          <p:cNvPr id="5" name="Pladsholder til slidenummer 6">
            <a:extLst>
              <a:ext uri="{FF2B5EF4-FFF2-40B4-BE49-F238E27FC236}">
                <a16:creationId xmlns:a16="http://schemas.microsoft.com/office/drawing/2014/main" id="{ABAA5C18-79D9-A53B-F6AB-4CEA0B4B76AE}"/>
              </a:ext>
            </a:extLst>
          </p:cNvPr>
          <p:cNvSpPr>
            <a:spLocks noGrp="1"/>
          </p:cNvSpPr>
          <p:nvPr>
            <p:ph type="sldNum" sz="quarter" idx="12"/>
          </p:nvPr>
        </p:nvSpPr>
        <p:spPr>
          <a:xfrm>
            <a:off x="838200" y="6356349"/>
            <a:ext cx="2743200" cy="365125"/>
          </a:xfrm>
          <a:prstGeom prst="rect">
            <a:avLst/>
          </a:prstGeom>
        </p:spPr>
        <p:txBody>
          <a:bodyPr/>
          <a:lstStyle>
            <a:lvl1pPr algn="l">
              <a:defRPr>
                <a:solidFill>
                  <a:schemeClr val="bg2"/>
                </a:solidFill>
              </a:defRPr>
            </a:lvl1pPr>
          </a:lstStyle>
          <a:p>
            <a:fld id="{31EE0572-11CB-2648-B42D-FC9C685CD944}" type="slidenum">
              <a:rPr lang="da-DK" smtClean="0"/>
              <a:pPr/>
              <a:t>‹nr.›</a:t>
            </a:fld>
            <a:endParaRPr lang="da-DK"/>
          </a:p>
        </p:txBody>
      </p:sp>
      <p:pic>
        <p:nvPicPr>
          <p:cNvPr id="8" name="Billede 7">
            <a:extLst>
              <a:ext uri="{FF2B5EF4-FFF2-40B4-BE49-F238E27FC236}">
                <a16:creationId xmlns:a16="http://schemas.microsoft.com/office/drawing/2014/main" id="{F706A664-D615-FF79-580C-DF175D57E585}"/>
              </a:ext>
            </a:extLst>
          </p:cNvPr>
          <p:cNvPicPr>
            <a:picLocks noChangeAspect="1"/>
          </p:cNvPicPr>
          <p:nvPr userDrawn="1"/>
        </p:nvPicPr>
        <p:blipFill>
          <a:blip r:embed="rId2"/>
          <a:stretch>
            <a:fillRect/>
          </a:stretch>
        </p:blipFill>
        <p:spPr>
          <a:xfrm rot="16200000" flipV="1">
            <a:off x="2810435" y="3285563"/>
            <a:ext cx="6857998" cy="286871"/>
          </a:xfrm>
          <a:prstGeom prst="rect">
            <a:avLst/>
          </a:prstGeom>
        </p:spPr>
      </p:pic>
      <p:pic>
        <p:nvPicPr>
          <p:cNvPr id="10" name="Billede 9" descr="Et billede, der indeholder tegning&#10;&#10;Automatisk genereret beskrivelse">
            <a:extLst>
              <a:ext uri="{FF2B5EF4-FFF2-40B4-BE49-F238E27FC236}">
                <a16:creationId xmlns:a16="http://schemas.microsoft.com/office/drawing/2014/main" id="{96DA3265-4A10-CDFE-0A3F-06BCD62D19BD}"/>
              </a:ext>
            </a:extLst>
          </p:cNvPr>
          <p:cNvPicPr>
            <a:picLocks noChangeAspect="1"/>
          </p:cNvPicPr>
          <p:nvPr userDrawn="1"/>
        </p:nvPicPr>
        <p:blipFill>
          <a:blip r:embed="rId3"/>
          <a:stretch>
            <a:fillRect/>
          </a:stretch>
        </p:blipFill>
        <p:spPr>
          <a:xfrm>
            <a:off x="9870831" y="6295300"/>
            <a:ext cx="1639966" cy="464657"/>
          </a:xfrm>
          <a:prstGeom prst="rect">
            <a:avLst/>
          </a:prstGeom>
        </p:spPr>
      </p:pic>
      <p:sp>
        <p:nvSpPr>
          <p:cNvPr id="4" name="Pladsholder til tekst 2">
            <a:extLst>
              <a:ext uri="{FF2B5EF4-FFF2-40B4-BE49-F238E27FC236}">
                <a16:creationId xmlns:a16="http://schemas.microsoft.com/office/drawing/2014/main" id="{B14A185F-3599-CA00-04A4-447561C7B9D8}"/>
              </a:ext>
            </a:extLst>
          </p:cNvPr>
          <p:cNvSpPr>
            <a:spLocks noGrp="1"/>
          </p:cNvSpPr>
          <p:nvPr>
            <p:ph type="body" idx="1" hasCustomPrompt="1"/>
          </p:nvPr>
        </p:nvSpPr>
        <p:spPr>
          <a:xfrm>
            <a:off x="838200" y="3757758"/>
            <a:ext cx="4378977" cy="1261472"/>
          </a:xfrm>
        </p:spPr>
        <p:txBody>
          <a:bodyPr>
            <a:normAutofit/>
          </a:bodyPr>
          <a:lstStyle>
            <a:lvl1pPr marL="0" indent="0">
              <a:buNone/>
              <a:defRPr sz="3000" b="0" i="0" cap="all" baseline="0">
                <a:solidFill>
                  <a:schemeClr val="tx1"/>
                </a:solidFill>
                <a:latin typeface="Lakeside"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TILFØJE UNDERTITEL</a:t>
            </a:r>
          </a:p>
        </p:txBody>
      </p:sp>
    </p:spTree>
    <p:extLst>
      <p:ext uri="{BB962C8B-B14F-4D97-AF65-F5344CB8AC3E}">
        <p14:creationId xmlns:p14="http://schemas.microsoft.com/office/powerpoint/2010/main" val="9018572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Kapitel med blå boks_højre">
    <p:bg>
      <p:bgPr>
        <a:solidFill>
          <a:schemeClr val="bg1"/>
        </a:solidFill>
        <a:effectLst/>
      </p:bgPr>
    </p:bg>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91BCFDEF-F0D8-A1A0-7C9A-82A15D70361E}"/>
              </a:ext>
            </a:extLst>
          </p:cNvPr>
          <p:cNvSpPr/>
          <p:nvPr userDrawn="1"/>
        </p:nvSpPr>
        <p:spPr>
          <a:xfrm>
            <a:off x="6096000" y="-1"/>
            <a:ext cx="6096000" cy="6197257"/>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a-DK" b="0" i="0">
              <a:latin typeface="Source Sans Pro Light" panose="020B0403030403020204" pitchFamily="34" charset="0"/>
            </a:endParaRPr>
          </a:p>
        </p:txBody>
      </p:sp>
      <p:sp>
        <p:nvSpPr>
          <p:cNvPr id="6" name="Rektangel 5">
            <a:extLst>
              <a:ext uri="{FF2B5EF4-FFF2-40B4-BE49-F238E27FC236}">
                <a16:creationId xmlns:a16="http://schemas.microsoft.com/office/drawing/2014/main" id="{0BD1C514-1EBC-7BBD-34F7-9BBB52537338}"/>
              </a:ext>
            </a:extLst>
          </p:cNvPr>
          <p:cNvSpPr/>
          <p:nvPr userDrawn="1"/>
        </p:nvSpPr>
        <p:spPr>
          <a:xfrm>
            <a:off x="0" y="6104966"/>
            <a:ext cx="12192000" cy="753034"/>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a-DK" b="0" i="0">
              <a:latin typeface="Source Sans Pro Light" panose="020B0403030403020204" pitchFamily="34" charset="0"/>
            </a:endParaRPr>
          </a:p>
        </p:txBody>
      </p:sp>
      <p:sp>
        <p:nvSpPr>
          <p:cNvPr id="2" name="Titel 1">
            <a:extLst>
              <a:ext uri="{FF2B5EF4-FFF2-40B4-BE49-F238E27FC236}">
                <a16:creationId xmlns:a16="http://schemas.microsoft.com/office/drawing/2014/main" id="{02D7986A-D33F-BE40-BFEC-9E204E0672C7}"/>
              </a:ext>
            </a:extLst>
          </p:cNvPr>
          <p:cNvSpPr>
            <a:spLocks noGrp="1"/>
          </p:cNvSpPr>
          <p:nvPr>
            <p:ph type="title" hasCustomPrompt="1"/>
          </p:nvPr>
        </p:nvSpPr>
        <p:spPr>
          <a:xfrm>
            <a:off x="838200" y="1107576"/>
            <a:ext cx="4378977" cy="2398799"/>
          </a:xfrm>
        </p:spPr>
        <p:txBody>
          <a:bodyPr anchor="b">
            <a:normAutofit/>
          </a:bodyPr>
          <a:lstStyle>
            <a:lvl1pPr>
              <a:defRPr sz="5500">
                <a:solidFill>
                  <a:schemeClr val="tx1"/>
                </a:solidFill>
              </a:defRPr>
            </a:lvl1pPr>
          </a:lstStyle>
          <a:p>
            <a:r>
              <a:rPr lang="da-DK"/>
              <a:t>KLIK FOR AT TILFØJE TITEL</a:t>
            </a:r>
          </a:p>
        </p:txBody>
      </p:sp>
      <p:sp>
        <p:nvSpPr>
          <p:cNvPr id="3" name="Pladsholder til tekst 2">
            <a:extLst>
              <a:ext uri="{FF2B5EF4-FFF2-40B4-BE49-F238E27FC236}">
                <a16:creationId xmlns:a16="http://schemas.microsoft.com/office/drawing/2014/main" id="{FAC81B80-0D04-FD45-9CB8-ECA2F2C185C1}"/>
              </a:ext>
            </a:extLst>
          </p:cNvPr>
          <p:cNvSpPr>
            <a:spLocks noGrp="1"/>
          </p:cNvSpPr>
          <p:nvPr>
            <p:ph type="body" idx="1" hasCustomPrompt="1"/>
          </p:nvPr>
        </p:nvSpPr>
        <p:spPr>
          <a:xfrm>
            <a:off x="838200" y="3757758"/>
            <a:ext cx="4378977" cy="1261472"/>
          </a:xfrm>
        </p:spPr>
        <p:txBody>
          <a:bodyPr>
            <a:normAutofit/>
          </a:bodyPr>
          <a:lstStyle>
            <a:lvl1pPr marL="0" indent="0">
              <a:buNone/>
              <a:defRPr sz="3000" b="0" i="0" cap="all" baseline="0">
                <a:solidFill>
                  <a:schemeClr val="tx1"/>
                </a:solidFill>
                <a:latin typeface="Lakeside"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TILFØJE UNDERTITEL</a:t>
            </a:r>
          </a:p>
        </p:txBody>
      </p:sp>
      <p:sp>
        <p:nvSpPr>
          <p:cNvPr id="5" name="Pladsholder til slidenummer 6">
            <a:extLst>
              <a:ext uri="{FF2B5EF4-FFF2-40B4-BE49-F238E27FC236}">
                <a16:creationId xmlns:a16="http://schemas.microsoft.com/office/drawing/2014/main" id="{ABAA5C18-79D9-A53B-F6AB-4CEA0B4B76AE}"/>
              </a:ext>
            </a:extLst>
          </p:cNvPr>
          <p:cNvSpPr>
            <a:spLocks noGrp="1"/>
          </p:cNvSpPr>
          <p:nvPr>
            <p:ph type="sldNum" sz="quarter" idx="12"/>
          </p:nvPr>
        </p:nvSpPr>
        <p:spPr>
          <a:xfrm>
            <a:off x="838200" y="6356349"/>
            <a:ext cx="2743200" cy="365125"/>
          </a:xfrm>
          <a:prstGeom prst="rect">
            <a:avLst/>
          </a:prstGeom>
        </p:spPr>
        <p:txBody>
          <a:bodyPr/>
          <a:lstStyle>
            <a:lvl1pPr algn="l">
              <a:defRPr>
                <a:solidFill>
                  <a:schemeClr val="bg2"/>
                </a:solidFill>
              </a:defRPr>
            </a:lvl1pPr>
          </a:lstStyle>
          <a:p>
            <a:fld id="{31EE0572-11CB-2648-B42D-FC9C685CD944}" type="slidenum">
              <a:rPr lang="da-DK" smtClean="0"/>
              <a:pPr/>
              <a:t>‹nr.›</a:t>
            </a:fld>
            <a:endParaRPr lang="da-DK"/>
          </a:p>
        </p:txBody>
      </p:sp>
      <p:pic>
        <p:nvPicPr>
          <p:cNvPr id="8" name="Billede 7">
            <a:extLst>
              <a:ext uri="{FF2B5EF4-FFF2-40B4-BE49-F238E27FC236}">
                <a16:creationId xmlns:a16="http://schemas.microsoft.com/office/drawing/2014/main" id="{F706A664-D615-FF79-580C-DF175D57E585}"/>
              </a:ext>
            </a:extLst>
          </p:cNvPr>
          <p:cNvPicPr>
            <a:picLocks noChangeAspect="1"/>
          </p:cNvPicPr>
          <p:nvPr userDrawn="1"/>
        </p:nvPicPr>
        <p:blipFill>
          <a:blip r:embed="rId2"/>
          <a:stretch>
            <a:fillRect/>
          </a:stretch>
        </p:blipFill>
        <p:spPr>
          <a:xfrm flipV="1">
            <a:off x="0" y="6092449"/>
            <a:ext cx="12192000" cy="286871"/>
          </a:xfrm>
          <a:prstGeom prst="rect">
            <a:avLst/>
          </a:prstGeom>
        </p:spPr>
      </p:pic>
      <p:pic>
        <p:nvPicPr>
          <p:cNvPr id="10" name="Billede 9" descr="Et billede, der indeholder tegning&#10;&#10;Automatisk genereret beskrivelse">
            <a:extLst>
              <a:ext uri="{FF2B5EF4-FFF2-40B4-BE49-F238E27FC236}">
                <a16:creationId xmlns:a16="http://schemas.microsoft.com/office/drawing/2014/main" id="{96DA3265-4A10-CDFE-0A3F-06BCD62D19BD}"/>
              </a:ext>
            </a:extLst>
          </p:cNvPr>
          <p:cNvPicPr>
            <a:picLocks noChangeAspect="1"/>
          </p:cNvPicPr>
          <p:nvPr userDrawn="1"/>
        </p:nvPicPr>
        <p:blipFill>
          <a:blip r:embed="rId3"/>
          <a:stretch>
            <a:fillRect/>
          </a:stretch>
        </p:blipFill>
        <p:spPr>
          <a:xfrm>
            <a:off x="9870831" y="6295300"/>
            <a:ext cx="1639966" cy="464657"/>
          </a:xfrm>
          <a:prstGeom prst="rect">
            <a:avLst/>
          </a:prstGeom>
        </p:spPr>
      </p:pic>
    </p:spTree>
    <p:extLst>
      <p:ext uri="{BB962C8B-B14F-4D97-AF65-F5344CB8AC3E}">
        <p14:creationId xmlns:p14="http://schemas.microsoft.com/office/powerpoint/2010/main" val="9961129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image" Target="../media/image4.png"/><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theme" Target="../theme/theme2.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theme" Target="../theme/theme3.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theme" Target="../theme/theme4.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75000"/>
          </a:schemeClr>
        </a:solidFill>
        <a:effectLst/>
      </p:bgPr>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A4336B17-8B8D-EF4B-BEAF-9685878B29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a:t>
            </a:r>
          </a:p>
        </p:txBody>
      </p:sp>
      <p:sp>
        <p:nvSpPr>
          <p:cNvPr id="3" name="Pladsholder til tekst 2">
            <a:extLst>
              <a:ext uri="{FF2B5EF4-FFF2-40B4-BE49-F238E27FC236}">
                <a16:creationId xmlns:a16="http://schemas.microsoft.com/office/drawing/2014/main" id="{8CF0C0FC-992E-2840-98B3-C4372C10241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2" name="Pladsholder til slidenummer 5">
            <a:extLst>
              <a:ext uri="{FF2B5EF4-FFF2-40B4-BE49-F238E27FC236}">
                <a16:creationId xmlns:a16="http://schemas.microsoft.com/office/drawing/2014/main" id="{74C274B5-043F-6B42-19F3-11640AAC86CA}"/>
              </a:ext>
            </a:extLst>
          </p:cNvPr>
          <p:cNvSpPr>
            <a:spLocks noGrp="1"/>
          </p:cNvSpPr>
          <p:nvPr>
            <p:ph type="sldNum" sz="quarter" idx="4"/>
          </p:nvPr>
        </p:nvSpPr>
        <p:spPr>
          <a:xfrm>
            <a:off x="838200" y="6356349"/>
            <a:ext cx="2743200" cy="365125"/>
          </a:xfrm>
          <a:prstGeom prst="rect">
            <a:avLst/>
          </a:prstGeom>
        </p:spPr>
        <p:txBody>
          <a:bodyPr vert="horz" lIns="91440" tIns="45720" rIns="91440" bIns="45720" rtlCol="0" anchor="ctr"/>
          <a:lstStyle>
            <a:lvl1pPr algn="l">
              <a:defRPr sz="1200" b="0" i="0">
                <a:solidFill>
                  <a:schemeClr val="bg2"/>
                </a:solidFill>
                <a:latin typeface="Source Sans Pro Light" panose="020B0503030403020204" pitchFamily="34" charset="0"/>
              </a:defRPr>
            </a:lvl1pPr>
          </a:lstStyle>
          <a:p>
            <a:fld id="{7D837630-3187-7241-B95A-374348EA50A2}" type="slidenum">
              <a:rPr lang="da-DK" smtClean="0"/>
              <a:pPr/>
              <a:t>‹nr.›</a:t>
            </a:fld>
            <a:endParaRPr lang="da-DK"/>
          </a:p>
        </p:txBody>
      </p:sp>
    </p:spTree>
    <p:extLst>
      <p:ext uri="{BB962C8B-B14F-4D97-AF65-F5344CB8AC3E}">
        <p14:creationId xmlns:p14="http://schemas.microsoft.com/office/powerpoint/2010/main" val="2968811353"/>
      </p:ext>
    </p:extLst>
  </p:cSld>
  <p:clrMap bg1="lt1" tx1="dk1" bg2="lt2" tx2="dk2" accent1="accent1" accent2="accent2" accent3="accent3" accent4="accent4" accent5="accent5" accent6="accent6" hlink="hlink" folHlink="folHlink"/>
  <p:sldLayoutIdLst>
    <p:sldLayoutId id="2147483730" r:id="rId1"/>
    <p:sldLayoutId id="2147483810" r:id="rId2"/>
    <p:sldLayoutId id="2147483806" r:id="rId3"/>
    <p:sldLayoutId id="2147483817" r:id="rId4"/>
    <p:sldLayoutId id="2147483731" r:id="rId5"/>
    <p:sldLayoutId id="2147483732" r:id="rId6"/>
    <p:sldLayoutId id="2147483733" r:id="rId7"/>
    <p:sldLayoutId id="2147483812" r:id="rId8"/>
    <p:sldLayoutId id="2147483734" r:id="rId9"/>
    <p:sldLayoutId id="2147483811" r:id="rId10"/>
    <p:sldLayoutId id="2147483818" r:id="rId11"/>
    <p:sldLayoutId id="2147483816" r:id="rId12"/>
    <p:sldLayoutId id="2147483813" r:id="rId13"/>
    <p:sldLayoutId id="2147483756" r:id="rId14"/>
    <p:sldLayoutId id="2147483814" r:id="rId15"/>
    <p:sldLayoutId id="2147483819" r:id="rId16"/>
    <p:sldLayoutId id="2147483815" r:id="rId17"/>
    <p:sldLayoutId id="2147483735" r:id="rId18"/>
    <p:sldLayoutId id="2147483736" r:id="rId19"/>
    <p:sldLayoutId id="2147483737" r:id="rId20"/>
    <p:sldLayoutId id="2147483808" r:id="rId21"/>
    <p:sldLayoutId id="2147483809" r:id="rId22"/>
    <p:sldLayoutId id="2147483738" r:id="rId23"/>
    <p:sldLayoutId id="2147483821" r:id="rId24"/>
  </p:sldLayoutIdLst>
  <p:hf hdr="0" ftr="0" dt="0"/>
  <p:txStyles>
    <p:titleStyle>
      <a:lvl1pPr algn="l" defTabSz="914400" rtl="0" eaLnBrk="1" latinLnBrk="0" hangingPunct="1">
        <a:lnSpc>
          <a:spcPct val="90000"/>
        </a:lnSpc>
        <a:spcBef>
          <a:spcPct val="0"/>
        </a:spcBef>
        <a:buNone/>
        <a:defRPr sz="4400" b="0" i="0" kern="1200" cap="all" baseline="0">
          <a:solidFill>
            <a:schemeClr val="tx1"/>
          </a:solidFill>
          <a:latin typeface="Lakeside" pitchFamily="2" charset="77"/>
          <a:ea typeface="+mj-ea"/>
          <a:cs typeface="+mj-cs"/>
        </a:defRPr>
      </a:lvl1pPr>
    </p:titleStyle>
    <p:bodyStyle>
      <a:lvl1pPr marL="171450" indent="-171450" algn="l" defTabSz="914400" rtl="0" eaLnBrk="1" latinLnBrk="0" hangingPunct="1">
        <a:lnSpc>
          <a:spcPct val="90000"/>
        </a:lnSpc>
        <a:spcBef>
          <a:spcPts val="1000"/>
        </a:spcBef>
        <a:buSzPct val="80000"/>
        <a:buFont typeface="Arial" panose="020B0604020202020204" pitchFamily="34" charset="0"/>
        <a:buChar char="•"/>
        <a:defRPr sz="2800" b="0" i="0" kern="1200">
          <a:solidFill>
            <a:schemeClr val="tx1"/>
          </a:solidFill>
          <a:latin typeface="Source Sans Pro Light" panose="020B0403030403020204" pitchFamily="34" charset="0"/>
          <a:ea typeface="Source Serif Pro Light" panose="02040303050405020204" pitchFamily="18" charset="0"/>
          <a:cs typeface="+mn-cs"/>
        </a:defRPr>
      </a:lvl1pPr>
      <a:lvl2pPr marL="628650" indent="-171450" algn="l" defTabSz="914400" rtl="0" eaLnBrk="1" latinLnBrk="0" hangingPunct="1">
        <a:lnSpc>
          <a:spcPct val="90000"/>
        </a:lnSpc>
        <a:spcBef>
          <a:spcPts val="500"/>
        </a:spcBef>
        <a:buSzPct val="80000"/>
        <a:buFont typeface="Arial" panose="020B0604020202020204" pitchFamily="34" charset="0"/>
        <a:buChar char="•"/>
        <a:defRPr sz="2400" b="0" i="0" kern="1200">
          <a:solidFill>
            <a:schemeClr val="tx1"/>
          </a:solidFill>
          <a:latin typeface="Source Sans Pro Light" panose="020B0403030403020204" pitchFamily="34" charset="0"/>
          <a:ea typeface="Source Serif Pro Light" panose="02040303050405020204" pitchFamily="18" charset="0"/>
          <a:cs typeface="+mn-cs"/>
        </a:defRPr>
      </a:lvl2pPr>
      <a:lvl3pPr marL="1085850" indent="-171450" algn="l" defTabSz="914400" rtl="0" eaLnBrk="1" latinLnBrk="0" hangingPunct="1">
        <a:lnSpc>
          <a:spcPct val="90000"/>
        </a:lnSpc>
        <a:spcBef>
          <a:spcPts val="500"/>
        </a:spcBef>
        <a:buSzPct val="80000"/>
        <a:buFont typeface="Arial" panose="020B0604020202020204" pitchFamily="34" charset="0"/>
        <a:buChar char="•"/>
        <a:defRPr sz="2000" b="0" i="0" kern="1200">
          <a:solidFill>
            <a:schemeClr val="tx1"/>
          </a:solidFill>
          <a:latin typeface="Source Sans Pro Light" panose="020B0403030403020204" pitchFamily="34" charset="0"/>
          <a:ea typeface="Source Serif Pro Light" panose="02040303050405020204" pitchFamily="18" charset="0"/>
          <a:cs typeface="+mn-cs"/>
        </a:defRPr>
      </a:lvl3pPr>
      <a:lvl4pPr marL="1543050" indent="-171450" algn="l" defTabSz="914400" rtl="0" eaLnBrk="1" latinLnBrk="0" hangingPunct="1">
        <a:lnSpc>
          <a:spcPct val="90000"/>
        </a:lnSpc>
        <a:spcBef>
          <a:spcPts val="500"/>
        </a:spcBef>
        <a:buSzPct val="80000"/>
        <a:buFont typeface="Arial" panose="020B0604020202020204" pitchFamily="34" charset="0"/>
        <a:buChar char="•"/>
        <a:defRPr sz="1800" b="0" i="0" kern="1200">
          <a:solidFill>
            <a:schemeClr val="tx1"/>
          </a:solidFill>
          <a:latin typeface="Source Sans Pro Light" panose="020B0403030403020204" pitchFamily="34" charset="0"/>
          <a:ea typeface="Source Serif Pro Light" panose="02040303050405020204" pitchFamily="18" charset="0"/>
          <a:cs typeface="+mn-cs"/>
        </a:defRPr>
      </a:lvl4pPr>
      <a:lvl5pPr marL="2000250" indent="-171450" algn="l" defTabSz="914400" rtl="0" eaLnBrk="1" latinLnBrk="0" hangingPunct="1">
        <a:lnSpc>
          <a:spcPct val="90000"/>
        </a:lnSpc>
        <a:spcBef>
          <a:spcPts val="500"/>
        </a:spcBef>
        <a:buSzPct val="80000"/>
        <a:buFont typeface="Arial" panose="020B0604020202020204" pitchFamily="34" charset="0"/>
        <a:buChar char="•"/>
        <a:defRPr sz="1800" b="0" i="0" kern="1200">
          <a:solidFill>
            <a:schemeClr val="tx1"/>
          </a:solidFill>
          <a:latin typeface="Source Sans Pro Light" panose="020B0403030403020204" pitchFamily="34" charset="0"/>
          <a:ea typeface="Source Serif Pro Light" panose="02040303050405020204" pitchFamily="18"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75000"/>
          </a:schemeClr>
        </a:solidFill>
        <a:effectLst/>
      </p:bgPr>
    </p:bg>
    <p:spTree>
      <p:nvGrpSpPr>
        <p:cNvPr id="1" name=""/>
        <p:cNvGrpSpPr/>
        <p:nvPr/>
      </p:nvGrpSpPr>
      <p:grpSpPr>
        <a:xfrm>
          <a:off x="0" y="0"/>
          <a:ext cx="0" cy="0"/>
          <a:chOff x="0" y="0"/>
          <a:chExt cx="0" cy="0"/>
        </a:xfrm>
      </p:grpSpPr>
      <p:pic>
        <p:nvPicPr>
          <p:cNvPr id="8" name="Billede 7" descr="Et billede, der indeholder stjerne&#10;&#10;Automatisk genereret beskrivelse">
            <a:extLst>
              <a:ext uri="{FF2B5EF4-FFF2-40B4-BE49-F238E27FC236}">
                <a16:creationId xmlns:a16="http://schemas.microsoft.com/office/drawing/2014/main" id="{2317454E-D83A-38D1-155F-189E9941B26D}"/>
              </a:ext>
            </a:extLst>
          </p:cNvPr>
          <p:cNvPicPr>
            <a:picLocks noChangeAspect="1"/>
          </p:cNvPicPr>
          <p:nvPr userDrawn="1"/>
        </p:nvPicPr>
        <p:blipFill>
          <a:blip r:embed="rId12"/>
          <a:stretch>
            <a:fillRect/>
          </a:stretch>
        </p:blipFill>
        <p:spPr>
          <a:xfrm>
            <a:off x="9868877" y="6300362"/>
            <a:ext cx="1639966" cy="463138"/>
          </a:xfrm>
          <a:prstGeom prst="rect">
            <a:avLst/>
          </a:prstGeom>
        </p:spPr>
      </p:pic>
      <p:sp>
        <p:nvSpPr>
          <p:cNvPr id="2" name="Pladsholder til titel 1">
            <a:extLst>
              <a:ext uri="{FF2B5EF4-FFF2-40B4-BE49-F238E27FC236}">
                <a16:creationId xmlns:a16="http://schemas.microsoft.com/office/drawing/2014/main" id="{A4336B17-8B8D-EF4B-BEAF-9685878B29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a:t>
            </a:r>
          </a:p>
        </p:txBody>
      </p:sp>
      <p:sp>
        <p:nvSpPr>
          <p:cNvPr id="3" name="Pladsholder til tekst 2">
            <a:extLst>
              <a:ext uri="{FF2B5EF4-FFF2-40B4-BE49-F238E27FC236}">
                <a16:creationId xmlns:a16="http://schemas.microsoft.com/office/drawing/2014/main" id="{8CF0C0FC-992E-2840-98B3-C4372C10241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57795655-9CE9-FF42-92F5-D53CDB191819}"/>
              </a:ext>
            </a:extLst>
          </p:cNvPr>
          <p:cNvSpPr>
            <a:spLocks noGrp="1"/>
          </p:cNvSpPr>
          <p:nvPr>
            <p:ph type="dt" sz="half" idx="2"/>
          </p:nvPr>
        </p:nvSpPr>
        <p:spPr>
          <a:xfrm>
            <a:off x="8610600" y="6356349"/>
            <a:ext cx="2743200" cy="365125"/>
          </a:xfrm>
          <a:prstGeom prst="rect">
            <a:avLst/>
          </a:prstGeom>
        </p:spPr>
        <p:txBody>
          <a:bodyPr vert="horz" lIns="91440" tIns="45720" rIns="91440" bIns="45720" rtlCol="0" anchor="ctr"/>
          <a:lstStyle>
            <a:lvl1pPr algn="r">
              <a:defRPr sz="1200" b="0" i="0">
                <a:solidFill>
                  <a:schemeClr val="tx1"/>
                </a:solidFill>
                <a:latin typeface="Source Sans Pro Light" panose="020B0503030403020204" pitchFamily="34" charset="0"/>
              </a:defRPr>
            </a:lvl1pPr>
          </a:lstStyle>
          <a:p>
            <a:fld id="{16A85A08-128B-6448-BD49-DCDF1DAD567E}" type="datetime1">
              <a:rPr lang="da-DK" smtClean="0"/>
              <a:pPr/>
              <a:t>13-01-2025</a:t>
            </a:fld>
            <a:endParaRPr lang="da-DK"/>
          </a:p>
        </p:txBody>
      </p:sp>
      <p:sp>
        <p:nvSpPr>
          <p:cNvPr id="5" name="Pladsholder til sidefod 4">
            <a:extLst>
              <a:ext uri="{FF2B5EF4-FFF2-40B4-BE49-F238E27FC236}">
                <a16:creationId xmlns:a16="http://schemas.microsoft.com/office/drawing/2014/main" id="{B3063AEF-C7D2-2E44-8A8A-D1E3C960AFF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solidFill>
                <a:latin typeface="Source Sans Pro Light" panose="020B0503030403020204" pitchFamily="34" charset="0"/>
              </a:defRPr>
            </a:lvl1pPr>
          </a:lstStyle>
          <a:p>
            <a:endParaRPr lang="da-DK"/>
          </a:p>
        </p:txBody>
      </p:sp>
      <p:sp>
        <p:nvSpPr>
          <p:cNvPr id="6" name="Pladsholder til slidenummer 5">
            <a:extLst>
              <a:ext uri="{FF2B5EF4-FFF2-40B4-BE49-F238E27FC236}">
                <a16:creationId xmlns:a16="http://schemas.microsoft.com/office/drawing/2014/main" id="{F5700A31-7786-E043-9C90-0513363AD5F7}"/>
              </a:ext>
            </a:extLst>
          </p:cNvPr>
          <p:cNvSpPr>
            <a:spLocks noGrp="1"/>
          </p:cNvSpPr>
          <p:nvPr>
            <p:ph type="sldNum" sz="quarter" idx="4"/>
          </p:nvPr>
        </p:nvSpPr>
        <p:spPr>
          <a:xfrm>
            <a:off x="838200" y="6356349"/>
            <a:ext cx="2743200" cy="365125"/>
          </a:xfrm>
          <a:prstGeom prst="rect">
            <a:avLst/>
          </a:prstGeom>
        </p:spPr>
        <p:txBody>
          <a:bodyPr vert="horz" lIns="91440" tIns="45720" rIns="91440" bIns="45720" rtlCol="0" anchor="ctr"/>
          <a:lstStyle>
            <a:lvl1pPr algn="l">
              <a:defRPr sz="1200" b="0" i="0">
                <a:solidFill>
                  <a:schemeClr val="tx1"/>
                </a:solidFill>
                <a:latin typeface="Source Sans Pro Light" panose="020B0503030403020204" pitchFamily="34" charset="0"/>
              </a:defRPr>
            </a:lvl1pPr>
          </a:lstStyle>
          <a:p>
            <a:fld id="{7D837630-3187-7241-B95A-374348EA50A2}" type="slidenum">
              <a:rPr lang="da-DK" smtClean="0"/>
              <a:pPr/>
              <a:t>‹nr.›</a:t>
            </a:fld>
            <a:endParaRPr lang="da-DK"/>
          </a:p>
        </p:txBody>
      </p:sp>
      <p:sp>
        <p:nvSpPr>
          <p:cNvPr id="9" name="Tekstfelt 8">
            <a:extLst>
              <a:ext uri="{FF2B5EF4-FFF2-40B4-BE49-F238E27FC236}">
                <a16:creationId xmlns:a16="http://schemas.microsoft.com/office/drawing/2014/main" id="{ED99DEEC-FEE0-4703-3C00-290EC0560EAC}"/>
              </a:ext>
            </a:extLst>
          </p:cNvPr>
          <p:cNvSpPr txBox="1"/>
          <p:nvPr userDrawn="1"/>
        </p:nvSpPr>
        <p:spPr>
          <a:xfrm>
            <a:off x="5938962" y="75522"/>
            <a:ext cx="2671638" cy="261610"/>
          </a:xfrm>
          <a:prstGeom prst="rect">
            <a:avLst/>
          </a:prstGeom>
          <a:noFill/>
        </p:spPr>
        <p:txBody>
          <a:bodyPr wrap="square" rtlCol="0">
            <a:spAutoFit/>
          </a:bodyPr>
          <a:lstStyle/>
          <a:p>
            <a:pPr marL="171450" indent="-171450" algn="l">
              <a:buClr>
                <a:schemeClr val="tx1"/>
              </a:buClr>
              <a:buSzPct val="80000"/>
              <a:buFont typeface="Arial" panose="020B0604020202020204" pitchFamily="34" charset="0"/>
              <a:buChar char="•"/>
            </a:pPr>
            <a:endParaRPr lang="da-DK" sz="1100" b="0" i="0">
              <a:latin typeface="Source Serif Pro Light" panose="02040303050405020204" pitchFamily="18" charset="0"/>
              <a:ea typeface="Source Serif Pro Light" panose="02040303050405020204" pitchFamily="18" charset="0"/>
            </a:endParaRPr>
          </a:p>
        </p:txBody>
      </p:sp>
    </p:spTree>
    <p:extLst>
      <p:ext uri="{BB962C8B-B14F-4D97-AF65-F5344CB8AC3E}">
        <p14:creationId xmlns:p14="http://schemas.microsoft.com/office/powerpoint/2010/main" val="828886602"/>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Lst>
  <p:hf hdr="0" ftr="0" dt="0"/>
  <p:txStyles>
    <p:titleStyle>
      <a:lvl1pPr algn="l" defTabSz="914400" rtl="0" eaLnBrk="1" latinLnBrk="0" hangingPunct="1">
        <a:lnSpc>
          <a:spcPct val="90000"/>
        </a:lnSpc>
        <a:spcBef>
          <a:spcPct val="0"/>
        </a:spcBef>
        <a:buNone/>
        <a:defRPr sz="4400" b="0" i="0" kern="1200" cap="all" baseline="0">
          <a:solidFill>
            <a:schemeClr val="tx1"/>
          </a:solidFill>
          <a:latin typeface="Lakeside" pitchFamily="2" charset="77"/>
          <a:ea typeface="+mj-ea"/>
          <a:cs typeface="+mj-cs"/>
        </a:defRPr>
      </a:lvl1pPr>
    </p:titleStyle>
    <p:bodyStyle>
      <a:lvl1pPr marL="171450" indent="-171450" algn="l" defTabSz="914400" rtl="0" eaLnBrk="1" latinLnBrk="0" hangingPunct="1">
        <a:lnSpc>
          <a:spcPct val="90000"/>
        </a:lnSpc>
        <a:spcBef>
          <a:spcPts val="1000"/>
        </a:spcBef>
        <a:buSzPct val="80000"/>
        <a:buFont typeface="Arial" panose="020B0604020202020204" pitchFamily="34" charset="0"/>
        <a:buChar char="•"/>
        <a:defRPr sz="2800" b="0" i="0" kern="1200">
          <a:solidFill>
            <a:schemeClr val="tx1"/>
          </a:solidFill>
          <a:latin typeface="Source Sans Pro Light" panose="020B0403030403020204" pitchFamily="34" charset="0"/>
          <a:ea typeface="Source Serif Pro Light" panose="02040303050405020204" pitchFamily="18" charset="0"/>
          <a:cs typeface="+mn-cs"/>
        </a:defRPr>
      </a:lvl1pPr>
      <a:lvl2pPr marL="628650" indent="-171450" algn="l" defTabSz="914400" rtl="0" eaLnBrk="1" latinLnBrk="0" hangingPunct="1">
        <a:lnSpc>
          <a:spcPct val="90000"/>
        </a:lnSpc>
        <a:spcBef>
          <a:spcPts val="500"/>
        </a:spcBef>
        <a:buSzPct val="80000"/>
        <a:buFont typeface="Arial" panose="020B0604020202020204" pitchFamily="34" charset="0"/>
        <a:buChar char="•"/>
        <a:defRPr sz="2400" b="0" i="0" kern="1200">
          <a:solidFill>
            <a:schemeClr val="tx1"/>
          </a:solidFill>
          <a:latin typeface="Source Sans Pro Light" panose="020B0403030403020204" pitchFamily="34" charset="0"/>
          <a:ea typeface="Source Serif Pro Light" panose="02040303050405020204" pitchFamily="18" charset="0"/>
          <a:cs typeface="+mn-cs"/>
        </a:defRPr>
      </a:lvl2pPr>
      <a:lvl3pPr marL="1085850" indent="-171450" algn="l" defTabSz="914400" rtl="0" eaLnBrk="1" latinLnBrk="0" hangingPunct="1">
        <a:lnSpc>
          <a:spcPct val="90000"/>
        </a:lnSpc>
        <a:spcBef>
          <a:spcPts val="500"/>
        </a:spcBef>
        <a:buSzPct val="80000"/>
        <a:buFont typeface="Arial" panose="020B0604020202020204" pitchFamily="34" charset="0"/>
        <a:buChar char="•"/>
        <a:defRPr sz="2000" b="0" i="0" kern="1200">
          <a:solidFill>
            <a:schemeClr val="tx1"/>
          </a:solidFill>
          <a:latin typeface="Source Sans Pro Light" panose="020B0403030403020204" pitchFamily="34" charset="0"/>
          <a:ea typeface="Source Serif Pro Light" panose="02040303050405020204" pitchFamily="18" charset="0"/>
          <a:cs typeface="+mn-cs"/>
        </a:defRPr>
      </a:lvl3pPr>
      <a:lvl4pPr marL="1543050" indent="-171450" algn="l" defTabSz="914400" rtl="0" eaLnBrk="1" latinLnBrk="0" hangingPunct="1">
        <a:lnSpc>
          <a:spcPct val="90000"/>
        </a:lnSpc>
        <a:spcBef>
          <a:spcPts val="500"/>
        </a:spcBef>
        <a:buSzPct val="80000"/>
        <a:buFont typeface="Arial" panose="020B0604020202020204" pitchFamily="34" charset="0"/>
        <a:buChar char="•"/>
        <a:defRPr sz="1800" b="0" i="0" kern="1200">
          <a:solidFill>
            <a:schemeClr val="tx1"/>
          </a:solidFill>
          <a:latin typeface="Source Sans Pro Light" panose="020B0403030403020204" pitchFamily="34" charset="0"/>
          <a:ea typeface="Source Serif Pro Light" panose="02040303050405020204" pitchFamily="18" charset="0"/>
          <a:cs typeface="+mn-cs"/>
        </a:defRPr>
      </a:lvl4pPr>
      <a:lvl5pPr marL="2000250" indent="-171450" algn="l" defTabSz="914400" rtl="0" eaLnBrk="1" latinLnBrk="0" hangingPunct="1">
        <a:lnSpc>
          <a:spcPct val="90000"/>
        </a:lnSpc>
        <a:spcBef>
          <a:spcPts val="500"/>
        </a:spcBef>
        <a:buSzPct val="80000"/>
        <a:buFont typeface="Arial" panose="020B0604020202020204" pitchFamily="34" charset="0"/>
        <a:buChar char="•"/>
        <a:defRPr sz="1800" b="0" i="0" kern="1200">
          <a:solidFill>
            <a:schemeClr val="tx1"/>
          </a:solidFill>
          <a:latin typeface="Source Sans Pro Light" panose="020B0403030403020204" pitchFamily="34" charset="0"/>
          <a:ea typeface="Source Serif Pro Light" panose="02040303050405020204" pitchFamily="18"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75000"/>
          </a:schemeClr>
        </a:solidFill>
        <a:effectLst/>
      </p:bgPr>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A4336B17-8B8D-EF4B-BEAF-9685878B29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8CF0C0FC-992E-2840-98B3-C4372C10241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57795655-9CE9-FF42-92F5-D53CDB191819}"/>
              </a:ext>
            </a:extLst>
          </p:cNvPr>
          <p:cNvSpPr>
            <a:spLocks noGrp="1"/>
          </p:cNvSpPr>
          <p:nvPr>
            <p:ph type="dt" sz="half" idx="2"/>
          </p:nvPr>
        </p:nvSpPr>
        <p:spPr>
          <a:xfrm>
            <a:off x="8610600" y="6356349"/>
            <a:ext cx="2743200" cy="365125"/>
          </a:xfrm>
          <a:prstGeom prst="rect">
            <a:avLst/>
          </a:prstGeom>
        </p:spPr>
        <p:txBody>
          <a:bodyPr vert="horz" lIns="91440" tIns="45720" rIns="91440" bIns="45720" rtlCol="0" anchor="ctr"/>
          <a:lstStyle>
            <a:lvl1pPr algn="r">
              <a:defRPr sz="1200" b="0" i="0">
                <a:solidFill>
                  <a:schemeClr val="tx1"/>
                </a:solidFill>
                <a:latin typeface="Source Sans Pro Light" panose="020B0503030403020204" pitchFamily="34" charset="0"/>
              </a:defRPr>
            </a:lvl1pPr>
          </a:lstStyle>
          <a:p>
            <a:fld id="{16A85A08-128B-6448-BD49-DCDF1DAD567E}" type="datetime1">
              <a:rPr lang="da-DK" smtClean="0"/>
              <a:pPr/>
              <a:t>13-01-2025</a:t>
            </a:fld>
            <a:endParaRPr lang="da-DK"/>
          </a:p>
        </p:txBody>
      </p:sp>
      <p:sp>
        <p:nvSpPr>
          <p:cNvPr id="5" name="Pladsholder til sidefod 4">
            <a:extLst>
              <a:ext uri="{FF2B5EF4-FFF2-40B4-BE49-F238E27FC236}">
                <a16:creationId xmlns:a16="http://schemas.microsoft.com/office/drawing/2014/main" id="{B3063AEF-C7D2-2E44-8A8A-D1E3C960AFF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solidFill>
                <a:latin typeface="Source Sans Pro Light" panose="020B0503030403020204" pitchFamily="34" charset="0"/>
              </a:defRPr>
            </a:lvl1pPr>
          </a:lstStyle>
          <a:p>
            <a:endParaRPr lang="da-DK"/>
          </a:p>
        </p:txBody>
      </p:sp>
      <p:sp>
        <p:nvSpPr>
          <p:cNvPr id="6" name="Pladsholder til slidenummer 5">
            <a:extLst>
              <a:ext uri="{FF2B5EF4-FFF2-40B4-BE49-F238E27FC236}">
                <a16:creationId xmlns:a16="http://schemas.microsoft.com/office/drawing/2014/main" id="{F5700A31-7786-E043-9C90-0513363AD5F7}"/>
              </a:ext>
            </a:extLst>
          </p:cNvPr>
          <p:cNvSpPr>
            <a:spLocks noGrp="1"/>
          </p:cNvSpPr>
          <p:nvPr>
            <p:ph type="sldNum" sz="quarter" idx="4"/>
          </p:nvPr>
        </p:nvSpPr>
        <p:spPr>
          <a:xfrm>
            <a:off x="838200" y="6356349"/>
            <a:ext cx="2743200" cy="365125"/>
          </a:xfrm>
          <a:prstGeom prst="rect">
            <a:avLst/>
          </a:prstGeom>
        </p:spPr>
        <p:txBody>
          <a:bodyPr vert="horz" lIns="91440" tIns="45720" rIns="91440" bIns="45720" rtlCol="0" anchor="ctr"/>
          <a:lstStyle>
            <a:lvl1pPr algn="l">
              <a:defRPr sz="1200" b="0" i="0">
                <a:solidFill>
                  <a:schemeClr val="tx1"/>
                </a:solidFill>
                <a:latin typeface="Source Sans Pro Light" panose="020B0503030403020204" pitchFamily="34" charset="0"/>
              </a:defRPr>
            </a:lvl1pPr>
          </a:lstStyle>
          <a:p>
            <a:fld id="{7D837630-3187-7241-B95A-374348EA50A2}" type="slidenum">
              <a:rPr lang="da-DK" smtClean="0"/>
              <a:pPr/>
              <a:t>‹nr.›</a:t>
            </a:fld>
            <a:endParaRPr lang="da-DK"/>
          </a:p>
        </p:txBody>
      </p:sp>
      <p:sp>
        <p:nvSpPr>
          <p:cNvPr id="7" name="Tekstfelt 6">
            <a:extLst>
              <a:ext uri="{FF2B5EF4-FFF2-40B4-BE49-F238E27FC236}">
                <a16:creationId xmlns:a16="http://schemas.microsoft.com/office/drawing/2014/main" id="{64EF008E-3AEC-7A62-0909-B74745F13DFD}"/>
              </a:ext>
            </a:extLst>
          </p:cNvPr>
          <p:cNvSpPr txBox="1"/>
          <p:nvPr userDrawn="1"/>
        </p:nvSpPr>
        <p:spPr>
          <a:xfrm>
            <a:off x="5938962" y="75522"/>
            <a:ext cx="2671638" cy="261610"/>
          </a:xfrm>
          <a:prstGeom prst="rect">
            <a:avLst/>
          </a:prstGeom>
          <a:noFill/>
        </p:spPr>
        <p:txBody>
          <a:bodyPr wrap="square" rtlCol="0">
            <a:spAutoFit/>
          </a:bodyPr>
          <a:lstStyle/>
          <a:p>
            <a:pPr marL="171450" indent="-171450" algn="l">
              <a:buClr>
                <a:schemeClr val="tx1"/>
              </a:buClr>
              <a:buSzPct val="80000"/>
              <a:buFont typeface="Arial" panose="020B0604020202020204" pitchFamily="34" charset="0"/>
              <a:buChar char="•"/>
            </a:pPr>
            <a:endParaRPr lang="da-DK" sz="1100" b="0" i="0">
              <a:latin typeface="Source Serif Pro Light" panose="02040303050405020204" pitchFamily="18" charset="0"/>
              <a:ea typeface="Source Serif Pro Light" panose="02040303050405020204" pitchFamily="18" charset="0"/>
            </a:endParaRPr>
          </a:p>
        </p:txBody>
      </p:sp>
    </p:spTree>
    <p:extLst>
      <p:ext uri="{BB962C8B-B14F-4D97-AF65-F5344CB8AC3E}">
        <p14:creationId xmlns:p14="http://schemas.microsoft.com/office/powerpoint/2010/main" val="131186446"/>
      </p:ext>
    </p:extLst>
  </p:cSld>
  <p:clrMap bg1="lt1" tx1="dk1" bg2="lt2" tx2="dk2" accent1="accent1" accent2="accent2" accent3="accent3" accent4="accent4" accent5="accent5" accent6="accent6" hlink="hlink" folHlink="folHlink"/>
  <p:sldLayoutIdLst>
    <p:sldLayoutId id="2147483708" r:id="rId1"/>
    <p:sldLayoutId id="2147483721" r:id="rId2"/>
    <p:sldLayoutId id="2147483712" r:id="rId3"/>
    <p:sldLayoutId id="2147483714" r:id="rId4"/>
    <p:sldLayoutId id="2147483718" r:id="rId5"/>
    <p:sldLayoutId id="2147483757" r:id="rId6"/>
    <p:sldLayoutId id="2147483719" r:id="rId7"/>
    <p:sldLayoutId id="2147483720" r:id="rId8"/>
    <p:sldLayoutId id="2147483725" r:id="rId9"/>
    <p:sldLayoutId id="2147483726" r:id="rId10"/>
  </p:sldLayoutIdLst>
  <p:hf hdr="0" ftr="0" dt="0"/>
  <p:txStyles>
    <p:titleStyle>
      <a:lvl1pPr algn="l" defTabSz="914400" rtl="0" eaLnBrk="1" latinLnBrk="0" hangingPunct="1">
        <a:lnSpc>
          <a:spcPct val="90000"/>
        </a:lnSpc>
        <a:spcBef>
          <a:spcPct val="0"/>
        </a:spcBef>
        <a:buNone/>
        <a:defRPr sz="4400" b="0" i="0" kern="1200" cap="all" baseline="0">
          <a:solidFill>
            <a:schemeClr val="tx1"/>
          </a:solidFill>
          <a:latin typeface="Lakeside" pitchFamily="2" charset="77"/>
          <a:ea typeface="+mj-ea"/>
          <a:cs typeface="+mj-cs"/>
        </a:defRPr>
      </a:lvl1pPr>
    </p:titleStyle>
    <p:bodyStyle>
      <a:lvl1pPr marL="171450" indent="-171450" algn="l" defTabSz="914400" rtl="0" eaLnBrk="1" latinLnBrk="0" hangingPunct="1">
        <a:lnSpc>
          <a:spcPct val="90000"/>
        </a:lnSpc>
        <a:spcBef>
          <a:spcPts val="1000"/>
        </a:spcBef>
        <a:buSzPct val="80000"/>
        <a:buFont typeface="Arial" panose="020B0604020202020204" pitchFamily="34" charset="0"/>
        <a:buChar char="•"/>
        <a:defRPr sz="2800" b="0" i="0" kern="1200">
          <a:solidFill>
            <a:schemeClr val="tx1"/>
          </a:solidFill>
          <a:latin typeface="Source Sans Pro Light" panose="020B0403030403020204" pitchFamily="34" charset="0"/>
          <a:ea typeface="Source Serif Pro Light" panose="02040303050405020204" pitchFamily="18" charset="0"/>
          <a:cs typeface="+mn-cs"/>
        </a:defRPr>
      </a:lvl1pPr>
      <a:lvl2pPr marL="628650" indent="-171450" algn="l" defTabSz="914400" rtl="0" eaLnBrk="1" latinLnBrk="0" hangingPunct="1">
        <a:lnSpc>
          <a:spcPct val="90000"/>
        </a:lnSpc>
        <a:spcBef>
          <a:spcPts val="500"/>
        </a:spcBef>
        <a:buSzPct val="80000"/>
        <a:buFont typeface="Arial" panose="020B0604020202020204" pitchFamily="34" charset="0"/>
        <a:buChar char="•"/>
        <a:defRPr sz="2400" b="0" i="0" kern="1200">
          <a:solidFill>
            <a:schemeClr val="tx1"/>
          </a:solidFill>
          <a:latin typeface="Source Sans Pro Light" panose="020B0403030403020204" pitchFamily="34" charset="0"/>
          <a:ea typeface="Source Serif Pro Light" panose="02040303050405020204" pitchFamily="18" charset="0"/>
          <a:cs typeface="+mn-cs"/>
        </a:defRPr>
      </a:lvl2pPr>
      <a:lvl3pPr marL="1085850" indent="-171450" algn="l" defTabSz="914400" rtl="0" eaLnBrk="1" latinLnBrk="0" hangingPunct="1">
        <a:lnSpc>
          <a:spcPct val="90000"/>
        </a:lnSpc>
        <a:spcBef>
          <a:spcPts val="500"/>
        </a:spcBef>
        <a:buSzPct val="80000"/>
        <a:buFont typeface="Arial" panose="020B0604020202020204" pitchFamily="34" charset="0"/>
        <a:buChar char="•"/>
        <a:defRPr sz="2000" b="0" i="0" kern="1200">
          <a:solidFill>
            <a:schemeClr val="tx1"/>
          </a:solidFill>
          <a:latin typeface="Source Sans Pro Light" panose="020B0403030403020204" pitchFamily="34" charset="0"/>
          <a:ea typeface="Source Serif Pro Light" panose="02040303050405020204" pitchFamily="18" charset="0"/>
          <a:cs typeface="+mn-cs"/>
        </a:defRPr>
      </a:lvl3pPr>
      <a:lvl4pPr marL="1543050" indent="-171450" algn="l" defTabSz="914400" rtl="0" eaLnBrk="1" latinLnBrk="0" hangingPunct="1">
        <a:lnSpc>
          <a:spcPct val="90000"/>
        </a:lnSpc>
        <a:spcBef>
          <a:spcPts val="500"/>
        </a:spcBef>
        <a:buSzPct val="80000"/>
        <a:buFont typeface="Arial" panose="020B0604020202020204" pitchFamily="34" charset="0"/>
        <a:buChar char="•"/>
        <a:defRPr sz="1800" b="0" i="0" kern="1200">
          <a:solidFill>
            <a:schemeClr val="tx1"/>
          </a:solidFill>
          <a:latin typeface="Source Sans Pro Light" panose="020B0403030403020204" pitchFamily="34" charset="0"/>
          <a:ea typeface="Source Serif Pro Light" panose="02040303050405020204" pitchFamily="18" charset="0"/>
          <a:cs typeface="+mn-cs"/>
        </a:defRPr>
      </a:lvl4pPr>
      <a:lvl5pPr marL="2000250" indent="-171450" algn="l" defTabSz="914400" rtl="0" eaLnBrk="1" latinLnBrk="0" hangingPunct="1">
        <a:lnSpc>
          <a:spcPct val="90000"/>
        </a:lnSpc>
        <a:spcBef>
          <a:spcPts val="500"/>
        </a:spcBef>
        <a:buSzPct val="80000"/>
        <a:buFont typeface="Arial" panose="020B0604020202020204" pitchFamily="34" charset="0"/>
        <a:buChar char="•"/>
        <a:defRPr sz="1800" b="0" i="0" kern="1200">
          <a:solidFill>
            <a:schemeClr val="tx1"/>
          </a:solidFill>
          <a:latin typeface="Source Sans Pro Light" panose="020B0403030403020204" pitchFamily="34" charset="0"/>
          <a:ea typeface="Source Serif Pro Light" panose="02040303050405020204" pitchFamily="18"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75000"/>
          </a:schemeClr>
        </a:solidFill>
        <a:effectLst/>
      </p:bgPr>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A4336B17-8B8D-EF4B-BEAF-9685878B29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8CF0C0FC-992E-2840-98B3-C4372C10241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57795655-9CE9-FF42-92F5-D53CDB191819}"/>
              </a:ext>
            </a:extLst>
          </p:cNvPr>
          <p:cNvSpPr>
            <a:spLocks noGrp="1"/>
          </p:cNvSpPr>
          <p:nvPr>
            <p:ph type="dt" sz="half" idx="2"/>
          </p:nvPr>
        </p:nvSpPr>
        <p:spPr>
          <a:xfrm>
            <a:off x="8610600" y="6356349"/>
            <a:ext cx="2743200" cy="365125"/>
          </a:xfrm>
          <a:prstGeom prst="rect">
            <a:avLst/>
          </a:prstGeom>
        </p:spPr>
        <p:txBody>
          <a:bodyPr vert="horz" lIns="91440" tIns="45720" rIns="91440" bIns="45720" rtlCol="0" anchor="ctr"/>
          <a:lstStyle>
            <a:lvl1pPr algn="r">
              <a:defRPr sz="1200" b="0" i="0">
                <a:solidFill>
                  <a:schemeClr val="tx1"/>
                </a:solidFill>
                <a:latin typeface="Source Sans Pro Light" panose="020B0503030403020204" pitchFamily="34" charset="0"/>
              </a:defRPr>
            </a:lvl1pPr>
          </a:lstStyle>
          <a:p>
            <a:fld id="{16A85A08-128B-6448-BD49-DCDF1DAD567E}" type="datetime1">
              <a:rPr lang="da-DK" smtClean="0"/>
              <a:pPr/>
              <a:t>13-01-2025</a:t>
            </a:fld>
            <a:endParaRPr lang="da-DK"/>
          </a:p>
        </p:txBody>
      </p:sp>
      <p:sp>
        <p:nvSpPr>
          <p:cNvPr id="5" name="Pladsholder til sidefod 4">
            <a:extLst>
              <a:ext uri="{FF2B5EF4-FFF2-40B4-BE49-F238E27FC236}">
                <a16:creationId xmlns:a16="http://schemas.microsoft.com/office/drawing/2014/main" id="{B3063AEF-C7D2-2E44-8A8A-D1E3C960AFF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solidFill>
                <a:latin typeface="Source Sans Pro Light" panose="020B0503030403020204" pitchFamily="34" charset="0"/>
              </a:defRPr>
            </a:lvl1pPr>
          </a:lstStyle>
          <a:p>
            <a:endParaRPr lang="da-DK"/>
          </a:p>
        </p:txBody>
      </p:sp>
      <p:sp>
        <p:nvSpPr>
          <p:cNvPr id="6" name="Pladsholder til slidenummer 5">
            <a:extLst>
              <a:ext uri="{FF2B5EF4-FFF2-40B4-BE49-F238E27FC236}">
                <a16:creationId xmlns:a16="http://schemas.microsoft.com/office/drawing/2014/main" id="{F5700A31-7786-E043-9C90-0513363AD5F7}"/>
              </a:ext>
            </a:extLst>
          </p:cNvPr>
          <p:cNvSpPr>
            <a:spLocks noGrp="1"/>
          </p:cNvSpPr>
          <p:nvPr>
            <p:ph type="sldNum" sz="quarter" idx="4"/>
          </p:nvPr>
        </p:nvSpPr>
        <p:spPr>
          <a:xfrm>
            <a:off x="838200" y="6356349"/>
            <a:ext cx="2743200" cy="365125"/>
          </a:xfrm>
          <a:prstGeom prst="rect">
            <a:avLst/>
          </a:prstGeom>
        </p:spPr>
        <p:txBody>
          <a:bodyPr vert="horz" lIns="91440" tIns="45720" rIns="91440" bIns="45720" rtlCol="0" anchor="ctr"/>
          <a:lstStyle>
            <a:lvl1pPr algn="l">
              <a:defRPr sz="1200" b="0" i="0">
                <a:solidFill>
                  <a:schemeClr val="tx1"/>
                </a:solidFill>
                <a:latin typeface="Source Sans Pro Light" panose="020B0503030403020204" pitchFamily="34" charset="0"/>
              </a:defRPr>
            </a:lvl1pPr>
          </a:lstStyle>
          <a:p>
            <a:fld id="{7D837630-3187-7241-B95A-374348EA50A2}" type="slidenum">
              <a:rPr lang="da-DK" smtClean="0"/>
              <a:pPr/>
              <a:t>‹nr.›</a:t>
            </a:fld>
            <a:endParaRPr lang="da-DK"/>
          </a:p>
        </p:txBody>
      </p:sp>
      <p:sp>
        <p:nvSpPr>
          <p:cNvPr id="7" name="Tekstfelt 6">
            <a:extLst>
              <a:ext uri="{FF2B5EF4-FFF2-40B4-BE49-F238E27FC236}">
                <a16:creationId xmlns:a16="http://schemas.microsoft.com/office/drawing/2014/main" id="{FA1E24BC-3099-E597-A017-648589A332F1}"/>
              </a:ext>
            </a:extLst>
          </p:cNvPr>
          <p:cNvSpPr txBox="1"/>
          <p:nvPr userDrawn="1"/>
        </p:nvSpPr>
        <p:spPr>
          <a:xfrm>
            <a:off x="5938962" y="75522"/>
            <a:ext cx="2671638" cy="261610"/>
          </a:xfrm>
          <a:prstGeom prst="rect">
            <a:avLst/>
          </a:prstGeom>
          <a:noFill/>
        </p:spPr>
        <p:txBody>
          <a:bodyPr wrap="square" rtlCol="0">
            <a:spAutoFit/>
          </a:bodyPr>
          <a:lstStyle/>
          <a:p>
            <a:pPr marL="171450" indent="-171450" algn="l">
              <a:buClr>
                <a:schemeClr val="bg1"/>
              </a:buClr>
              <a:buSzPct val="80000"/>
              <a:buFont typeface="Arial" panose="020B0604020202020204" pitchFamily="34" charset="0"/>
              <a:buChar char="•"/>
            </a:pPr>
            <a:endParaRPr lang="da-DK" sz="1100" b="0" i="0">
              <a:solidFill>
                <a:schemeClr val="bg1"/>
              </a:solidFill>
              <a:latin typeface="Source Serif Pro Light" panose="02040303050405020204" pitchFamily="18" charset="0"/>
              <a:ea typeface="Source Serif Pro Light" panose="02040303050405020204" pitchFamily="18" charset="0"/>
            </a:endParaRPr>
          </a:p>
        </p:txBody>
      </p:sp>
    </p:spTree>
    <p:extLst>
      <p:ext uri="{BB962C8B-B14F-4D97-AF65-F5344CB8AC3E}">
        <p14:creationId xmlns:p14="http://schemas.microsoft.com/office/powerpoint/2010/main" val="32139955"/>
      </p:ext>
    </p:extLst>
  </p:cSld>
  <p:clrMap bg1="lt1" tx1="dk1" bg2="lt2" tx2="dk2" accent1="accent1" accent2="accent2" accent3="accent3" accent4="accent4" accent5="accent5" accent6="accent6" hlink="hlink" folHlink="folHlink"/>
  <p:sldLayoutIdLst>
    <p:sldLayoutId id="2147483771" r:id="rId1"/>
    <p:sldLayoutId id="2147483783" r:id="rId2"/>
    <p:sldLayoutId id="2147483820" r:id="rId3"/>
    <p:sldLayoutId id="2147483791" r:id="rId4"/>
    <p:sldLayoutId id="2147483784" r:id="rId5"/>
    <p:sldLayoutId id="2147483786" r:id="rId6"/>
    <p:sldLayoutId id="2147483787" r:id="rId7"/>
    <p:sldLayoutId id="2147483785" r:id="rId8"/>
    <p:sldLayoutId id="2147483789" r:id="rId9"/>
    <p:sldLayoutId id="2147483792" r:id="rId10"/>
  </p:sldLayoutIdLst>
  <p:hf hdr="0" ftr="0" dt="0"/>
  <p:txStyles>
    <p:titleStyle>
      <a:lvl1pPr algn="l" defTabSz="914400" rtl="0" eaLnBrk="1" latinLnBrk="0" hangingPunct="1">
        <a:lnSpc>
          <a:spcPct val="90000"/>
        </a:lnSpc>
        <a:spcBef>
          <a:spcPct val="0"/>
        </a:spcBef>
        <a:buNone/>
        <a:defRPr sz="4400" b="0" i="0" kern="1200" cap="all" baseline="0">
          <a:solidFill>
            <a:schemeClr val="tx1"/>
          </a:solidFill>
          <a:latin typeface="Lakeside" pitchFamily="2" charset="77"/>
          <a:ea typeface="+mj-ea"/>
          <a:cs typeface="+mj-cs"/>
        </a:defRPr>
      </a:lvl1pPr>
    </p:titleStyle>
    <p:bodyStyle>
      <a:lvl1pPr marL="171450" indent="-171450" algn="l" defTabSz="914400" rtl="0" eaLnBrk="1" latinLnBrk="0" hangingPunct="1">
        <a:lnSpc>
          <a:spcPct val="90000"/>
        </a:lnSpc>
        <a:spcBef>
          <a:spcPts val="1000"/>
        </a:spcBef>
        <a:buSzPct val="80000"/>
        <a:buFont typeface="Arial" panose="020B0604020202020204" pitchFamily="34" charset="0"/>
        <a:buChar char="•"/>
        <a:defRPr sz="2800" b="0" i="0" kern="1200">
          <a:solidFill>
            <a:schemeClr val="tx1"/>
          </a:solidFill>
          <a:latin typeface="Source Sans Pro Light" panose="020B0403030403020204" pitchFamily="34" charset="0"/>
          <a:ea typeface="Source Serif Pro Light" panose="02040303050405020204" pitchFamily="18" charset="0"/>
          <a:cs typeface="+mn-cs"/>
        </a:defRPr>
      </a:lvl1pPr>
      <a:lvl2pPr marL="628650" indent="-171450" algn="l" defTabSz="914400" rtl="0" eaLnBrk="1" latinLnBrk="0" hangingPunct="1">
        <a:lnSpc>
          <a:spcPct val="90000"/>
        </a:lnSpc>
        <a:spcBef>
          <a:spcPts val="500"/>
        </a:spcBef>
        <a:buSzPct val="80000"/>
        <a:buFont typeface="Arial" panose="020B0604020202020204" pitchFamily="34" charset="0"/>
        <a:buChar char="•"/>
        <a:defRPr sz="2400" b="0" i="0" kern="1200">
          <a:solidFill>
            <a:schemeClr val="tx1"/>
          </a:solidFill>
          <a:latin typeface="Source Sans Pro Light" panose="020B0403030403020204" pitchFamily="34" charset="0"/>
          <a:ea typeface="Source Serif Pro Light" panose="02040303050405020204" pitchFamily="18" charset="0"/>
          <a:cs typeface="+mn-cs"/>
        </a:defRPr>
      </a:lvl2pPr>
      <a:lvl3pPr marL="1085850" indent="-171450" algn="l" defTabSz="914400" rtl="0" eaLnBrk="1" latinLnBrk="0" hangingPunct="1">
        <a:lnSpc>
          <a:spcPct val="90000"/>
        </a:lnSpc>
        <a:spcBef>
          <a:spcPts val="500"/>
        </a:spcBef>
        <a:buSzPct val="80000"/>
        <a:buFont typeface="Arial" panose="020B0604020202020204" pitchFamily="34" charset="0"/>
        <a:buChar char="•"/>
        <a:defRPr sz="2000" b="0" i="0" kern="1200">
          <a:solidFill>
            <a:schemeClr val="tx1"/>
          </a:solidFill>
          <a:latin typeface="Source Sans Pro Light" panose="020B0403030403020204" pitchFamily="34" charset="0"/>
          <a:ea typeface="Source Serif Pro Light" panose="02040303050405020204" pitchFamily="18" charset="0"/>
          <a:cs typeface="+mn-cs"/>
        </a:defRPr>
      </a:lvl3pPr>
      <a:lvl4pPr marL="1543050" indent="-171450" algn="l" defTabSz="914400" rtl="0" eaLnBrk="1" latinLnBrk="0" hangingPunct="1">
        <a:lnSpc>
          <a:spcPct val="90000"/>
        </a:lnSpc>
        <a:spcBef>
          <a:spcPts val="500"/>
        </a:spcBef>
        <a:buSzPct val="80000"/>
        <a:buFont typeface="Arial" panose="020B0604020202020204" pitchFamily="34" charset="0"/>
        <a:buChar char="•"/>
        <a:defRPr sz="1800" b="0" i="0" kern="1200">
          <a:solidFill>
            <a:schemeClr val="tx1"/>
          </a:solidFill>
          <a:latin typeface="Source Sans Pro Light" panose="020B0403030403020204" pitchFamily="34" charset="0"/>
          <a:ea typeface="Source Serif Pro Light" panose="02040303050405020204" pitchFamily="18" charset="0"/>
          <a:cs typeface="+mn-cs"/>
        </a:defRPr>
      </a:lvl4pPr>
      <a:lvl5pPr marL="2000250" indent="-171450" algn="l" defTabSz="914400" rtl="0" eaLnBrk="1" latinLnBrk="0" hangingPunct="1">
        <a:lnSpc>
          <a:spcPct val="90000"/>
        </a:lnSpc>
        <a:spcBef>
          <a:spcPts val="500"/>
        </a:spcBef>
        <a:buSzPct val="80000"/>
        <a:buFont typeface="Arial" panose="020B0604020202020204" pitchFamily="34" charset="0"/>
        <a:buChar char="•"/>
        <a:defRPr sz="1800" b="0" i="0" kern="1200">
          <a:solidFill>
            <a:schemeClr val="tx1"/>
          </a:solidFill>
          <a:latin typeface="Source Sans Pro Light" panose="020B0403030403020204" pitchFamily="34" charset="0"/>
          <a:ea typeface="Source Serif Pro Light" panose="02040303050405020204" pitchFamily="18"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lakeside.dk/publikationer" TargetMode="External"/><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hyperlink" Target="mailto:xxx@dom&#230;ne.dk" TargetMode="External"/><Relationship Id="rId2" Type="http://schemas.openxmlformats.org/officeDocument/2006/relationships/notesSlide" Target="../notesSlides/notesSlide2.xml"/><Relationship Id="rId1" Type="http://schemas.openxmlformats.org/officeDocument/2006/relationships/slideLayout" Target="../slideLayouts/slideLayout24.xml"/><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hyperlink" Target="http://www.virk.dk/" TargetMode="External"/><Relationship Id="rId2" Type="http://schemas.openxmlformats.org/officeDocument/2006/relationships/notesSlide" Target="../notesSlides/notesSlide3.xml"/><Relationship Id="rId1" Type="http://schemas.openxmlformats.org/officeDocument/2006/relationships/slideLayout" Target="../slideLayouts/slideLayout37.xml"/><Relationship Id="rId4" Type="http://schemas.openxmlformats.org/officeDocument/2006/relationships/hyperlink" Target="http://www.politi.dk/"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www.virk.dk/" TargetMode="External"/><Relationship Id="rId2" Type="http://schemas.openxmlformats.org/officeDocument/2006/relationships/notesSlide" Target="../notesSlides/notesSlide4.xml"/><Relationship Id="rId1" Type="http://schemas.openxmlformats.org/officeDocument/2006/relationships/slideLayout" Target="../slideLayouts/slideLayout37.xml"/><Relationship Id="rId4" Type="http://schemas.openxmlformats.org/officeDocument/2006/relationships/hyperlink" Target="http://www.politi.dk/"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www.virk.dk/" TargetMode="External"/><Relationship Id="rId2" Type="http://schemas.openxmlformats.org/officeDocument/2006/relationships/notesSlide" Target="../notesSlides/notesSlide5.xml"/><Relationship Id="rId1" Type="http://schemas.openxmlformats.org/officeDocument/2006/relationships/slideLayout" Target="../slideLayouts/slideLayout37.xml"/><Relationship Id="rId4" Type="http://schemas.openxmlformats.org/officeDocument/2006/relationships/hyperlink" Target="http://www.politi.d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alpha val="47000"/>
          </a:schemeClr>
        </a:solidFill>
        <a:effectLst/>
      </p:bgPr>
    </p:bg>
    <p:spTree>
      <p:nvGrpSpPr>
        <p:cNvPr id="1" name=""/>
        <p:cNvGrpSpPr/>
        <p:nvPr/>
      </p:nvGrpSpPr>
      <p:grpSpPr>
        <a:xfrm>
          <a:off x="0" y="0"/>
          <a:ext cx="0" cy="0"/>
          <a:chOff x="0" y="0"/>
          <a:chExt cx="0" cy="0"/>
        </a:xfrm>
      </p:grpSpPr>
      <p:sp>
        <p:nvSpPr>
          <p:cNvPr id="4" name="Pladsholder til slidenummer 3">
            <a:extLst>
              <a:ext uri="{FF2B5EF4-FFF2-40B4-BE49-F238E27FC236}">
                <a16:creationId xmlns:a16="http://schemas.microsoft.com/office/drawing/2014/main" id="{932EF889-834C-AF27-8B90-866DD57F2260}"/>
              </a:ext>
            </a:extLst>
          </p:cNvPr>
          <p:cNvSpPr>
            <a:spLocks noGrp="1"/>
          </p:cNvSpPr>
          <p:nvPr>
            <p:ph type="sldNum" sz="quarter" idx="12"/>
          </p:nvPr>
        </p:nvSpPr>
        <p:spPr/>
        <p:txBody>
          <a:bodyPr/>
          <a:lstStyle/>
          <a:p>
            <a:fld id="{31EE0572-11CB-2648-B42D-FC9C685CD944}" type="slidenum">
              <a:rPr lang="da-DK" smtClean="0"/>
              <a:pPr/>
              <a:t>1</a:t>
            </a:fld>
            <a:endParaRPr lang="da-DK"/>
          </a:p>
        </p:txBody>
      </p:sp>
      <p:sp>
        <p:nvSpPr>
          <p:cNvPr id="3" name="Pladsholder til tekst 2">
            <a:extLst>
              <a:ext uri="{FF2B5EF4-FFF2-40B4-BE49-F238E27FC236}">
                <a16:creationId xmlns:a16="http://schemas.microsoft.com/office/drawing/2014/main" id="{237CDA9A-2466-6700-A3A0-F3AE88DB4285}"/>
              </a:ext>
            </a:extLst>
          </p:cNvPr>
          <p:cNvSpPr>
            <a:spLocks noGrp="1"/>
          </p:cNvSpPr>
          <p:nvPr>
            <p:ph type="body" idx="4294967295"/>
          </p:nvPr>
        </p:nvSpPr>
        <p:spPr>
          <a:xfrm>
            <a:off x="838200" y="593724"/>
            <a:ext cx="10642600" cy="5476875"/>
          </a:xfrm>
        </p:spPr>
        <p:txBody>
          <a:bodyPr numCol="2" spcCol="144000">
            <a:noAutofit/>
          </a:bodyPr>
          <a:lstStyle/>
          <a:p>
            <a:pPr marL="0" indent="0">
              <a:lnSpc>
                <a:spcPct val="100000"/>
              </a:lnSpc>
              <a:spcBef>
                <a:spcPts val="0"/>
              </a:spcBef>
              <a:spcAft>
                <a:spcPts val="1200"/>
              </a:spcAft>
              <a:buNone/>
            </a:pPr>
            <a:r>
              <a:rPr lang="da-DK" sz="1200" cap="all">
                <a:solidFill>
                  <a:srgbClr val="FFFFFF"/>
                </a:solidFill>
                <a:effectLst/>
                <a:latin typeface="Source Serif Pro" panose="02040603050405020204" pitchFamily="18" charset="0"/>
                <a:ea typeface="Source Serif Pro" panose="02040603050405020204" pitchFamily="18" charset="0"/>
                <a:cs typeface="Times New Roman (Brødtekst CS)"/>
              </a:rPr>
              <a:t>Skabelon til Kommunikationsplan i kriseberedskab</a:t>
            </a:r>
            <a:endParaRPr lang="da-DK" sz="1200" cap="all">
              <a:solidFill>
                <a:schemeClr val="bg1"/>
              </a:solidFill>
              <a:effectLst/>
              <a:latin typeface="Source Serif Pro" panose="02040603050405020204" pitchFamily="18" charset="0"/>
              <a:ea typeface="Source Serif Pro" panose="02040603050405020204" pitchFamily="18" charset="0"/>
              <a:cs typeface="Times New Roman (Brødtekst CS)"/>
            </a:endParaRPr>
          </a:p>
          <a:p>
            <a:pPr marL="0" indent="0">
              <a:lnSpc>
                <a:spcPct val="100000"/>
              </a:lnSpc>
              <a:spcBef>
                <a:spcPts val="0"/>
              </a:spcBef>
              <a:spcAft>
                <a:spcPts val="1200"/>
              </a:spcAft>
              <a:buNone/>
            </a:pPr>
            <a:r>
              <a:rPr lang="da-DK" sz="1200">
                <a:solidFill>
                  <a:schemeClr val="bg1"/>
                </a:solidFill>
                <a:effectLst/>
                <a:latin typeface="Source Serif Pro" panose="02040603050405020204" pitchFamily="18" charset="0"/>
                <a:ea typeface="Source Serif Pro" panose="02040603050405020204" pitchFamily="18" charset="0"/>
                <a:cs typeface="Times New Roman" panose="02020603050405020304" pitchFamily="18" charset="0"/>
              </a:rPr>
              <a:t>Følgende dokument en skabelon til en kommunikationsplan til brug i det strategiske niveau af IT-beredskabet. Skabelonen kan benyttes til understøttelse af den kommunikationsansvarliges arbejde og fyldestgørende kommunikation til </a:t>
            </a:r>
            <a:r>
              <a:rPr lang="da-DK" sz="1200">
                <a:solidFill>
                  <a:schemeClr val="bg1"/>
                </a:solidFill>
                <a:latin typeface="Source Serif Pro" panose="02040603050405020204" pitchFamily="18" charset="0"/>
                <a:ea typeface="Source Serif Pro" panose="02040603050405020204" pitchFamily="18" charset="0"/>
                <a:cs typeface="Times New Roman" panose="02020603050405020304" pitchFamily="18" charset="0"/>
              </a:rPr>
              <a:t>interessenter udenfor beredskabet.</a:t>
            </a:r>
            <a:r>
              <a:rPr lang="da-DK" sz="1200">
                <a:solidFill>
                  <a:schemeClr val="bg1"/>
                </a:solidFill>
                <a:effectLst/>
                <a:latin typeface="Source Serif Pro" panose="02040603050405020204" pitchFamily="18" charset="0"/>
                <a:ea typeface="Source Serif Pro" panose="02040603050405020204" pitchFamily="18" charset="0"/>
                <a:cs typeface="Times New Roman" panose="02020603050405020304" pitchFamily="18" charset="0"/>
              </a:rPr>
              <a:t> </a:t>
            </a:r>
          </a:p>
          <a:p>
            <a:pPr marL="0" indent="0">
              <a:lnSpc>
                <a:spcPct val="100000"/>
              </a:lnSpc>
              <a:spcBef>
                <a:spcPts val="0"/>
              </a:spcBef>
              <a:spcAft>
                <a:spcPts val="1200"/>
              </a:spcAft>
              <a:buNone/>
            </a:pPr>
            <a:r>
              <a:rPr lang="da-DK" sz="1200">
                <a:solidFill>
                  <a:schemeClr val="bg1"/>
                </a:solidFill>
                <a:effectLst/>
                <a:latin typeface="Source Serif Pro" panose="02040603050405020204" pitchFamily="18" charset="0"/>
                <a:ea typeface="Source Serif Pro" panose="02040603050405020204" pitchFamily="18" charset="0"/>
                <a:cs typeface="Times New Roman" panose="02020603050405020304" pitchFamily="18" charset="0"/>
              </a:rPr>
              <a:t>Tilpas skabelonen og gem den som en del af jeres beredskabsmateriale, som distribueres til alle medlemmer i beredskabsorganisationen. Hvis alle har en kopi gemt på eget </a:t>
            </a:r>
            <a:r>
              <a:rPr lang="da-DK" sz="1200" err="1">
                <a:solidFill>
                  <a:schemeClr val="bg1"/>
                </a:solidFill>
                <a:effectLst/>
                <a:latin typeface="Source Serif Pro" panose="02040603050405020204" pitchFamily="18" charset="0"/>
                <a:ea typeface="Source Serif Pro" panose="02040603050405020204" pitchFamily="18" charset="0"/>
                <a:cs typeface="Times New Roman" panose="02020603050405020304" pitchFamily="18" charset="0"/>
              </a:rPr>
              <a:t>device</a:t>
            </a:r>
            <a:r>
              <a:rPr lang="da-DK" sz="1200">
                <a:solidFill>
                  <a:schemeClr val="bg1"/>
                </a:solidFill>
                <a:effectLst/>
                <a:latin typeface="Source Serif Pro" panose="02040603050405020204" pitchFamily="18" charset="0"/>
                <a:ea typeface="Source Serif Pro" panose="02040603050405020204" pitchFamily="18" charset="0"/>
                <a:cs typeface="Times New Roman" panose="02020603050405020304" pitchFamily="18" charset="0"/>
              </a:rPr>
              <a:t>, vil I sandsynligvis altid have adgang til en skabelon.</a:t>
            </a:r>
          </a:p>
          <a:p>
            <a:pPr marL="0" indent="0">
              <a:lnSpc>
                <a:spcPct val="100000"/>
              </a:lnSpc>
              <a:spcBef>
                <a:spcPts val="0"/>
              </a:spcBef>
              <a:spcAft>
                <a:spcPts val="1200"/>
              </a:spcAft>
              <a:buNone/>
            </a:pPr>
            <a:r>
              <a:rPr lang="da-DK" sz="1200">
                <a:solidFill>
                  <a:schemeClr val="bg1"/>
                </a:solidFill>
                <a:effectLst/>
                <a:latin typeface="Source Serif Pro" panose="02040603050405020204" pitchFamily="18" charset="0"/>
                <a:ea typeface="Source Serif Pro" panose="02040603050405020204" pitchFamily="18" charset="0"/>
                <a:cs typeface="Times New Roman" panose="02020603050405020304" pitchFamily="18" charset="0"/>
              </a:rPr>
              <a:t>Vi har i Lakeside lavet en række skabeloner, som du er velkommen til at bruge. Skabelonerne er tiltænkt SMV’er med produktion, men kan sagtens bruges af organisationer uden produktion (OT). Skabelonerne er udarbejdet med udgangspunkt i små og mellemstore forsyningsselskaber.</a:t>
            </a:r>
          </a:p>
          <a:p>
            <a:pPr>
              <a:lnSpc>
                <a:spcPct val="100000"/>
              </a:lnSpc>
              <a:spcBef>
                <a:spcPts val="0"/>
              </a:spcBef>
              <a:spcAft>
                <a:spcPts val="1200"/>
              </a:spcAft>
            </a:pPr>
            <a:r>
              <a:rPr lang="da-DK" sz="1200">
                <a:solidFill>
                  <a:schemeClr val="bg1"/>
                </a:solidFill>
                <a:effectLst/>
                <a:latin typeface="Source Serif Pro" panose="02040603050405020204" pitchFamily="18" charset="0"/>
                <a:ea typeface="Source Serif Pro" panose="02040603050405020204" pitchFamily="18" charset="0"/>
                <a:cs typeface="Times New Roman" panose="02020603050405020304" pitchFamily="18" charset="0"/>
              </a:rPr>
              <a:t>IT-sikkerhedspolitik</a:t>
            </a:r>
          </a:p>
          <a:p>
            <a:pPr>
              <a:lnSpc>
                <a:spcPct val="100000"/>
              </a:lnSpc>
              <a:spcBef>
                <a:spcPts val="0"/>
              </a:spcBef>
              <a:spcAft>
                <a:spcPts val="1200"/>
              </a:spcAft>
            </a:pPr>
            <a:r>
              <a:rPr lang="da-DK" sz="1200">
                <a:solidFill>
                  <a:schemeClr val="bg1"/>
                </a:solidFill>
                <a:effectLst/>
                <a:latin typeface="Source Serif Pro" panose="02040603050405020204" pitchFamily="18" charset="0"/>
                <a:ea typeface="Source Serif Pro" panose="02040603050405020204" pitchFamily="18" charset="0"/>
                <a:cs typeface="Times New Roman" panose="02020603050405020304" pitchFamily="18" charset="0"/>
              </a:rPr>
              <a:t>IT-sikkerhedshåndbogen</a:t>
            </a:r>
          </a:p>
          <a:p>
            <a:pPr>
              <a:lnSpc>
                <a:spcPct val="100000"/>
              </a:lnSpc>
              <a:spcBef>
                <a:spcPts val="0"/>
              </a:spcBef>
              <a:spcAft>
                <a:spcPts val="1200"/>
              </a:spcAft>
            </a:pPr>
            <a:r>
              <a:rPr lang="da-DK" sz="1200">
                <a:solidFill>
                  <a:schemeClr val="bg1"/>
                </a:solidFill>
                <a:effectLst/>
                <a:latin typeface="Source Serif Pro" panose="02040603050405020204" pitchFamily="18" charset="0"/>
                <a:ea typeface="Source Serif Pro" panose="02040603050405020204" pitchFamily="18" charset="0"/>
                <a:cs typeface="Times New Roman" panose="02020603050405020304" pitchFamily="18" charset="0"/>
              </a:rPr>
              <a:t>OT-leverandørpolitik, og leverandør tjeklister</a:t>
            </a:r>
          </a:p>
          <a:p>
            <a:pPr>
              <a:lnSpc>
                <a:spcPct val="100000"/>
              </a:lnSpc>
              <a:spcBef>
                <a:spcPts val="0"/>
              </a:spcBef>
              <a:spcAft>
                <a:spcPts val="1200"/>
              </a:spcAft>
            </a:pPr>
            <a:r>
              <a:rPr lang="da-DK" sz="1200">
                <a:solidFill>
                  <a:schemeClr val="bg1"/>
                </a:solidFill>
                <a:effectLst/>
                <a:latin typeface="Source Serif Pro" panose="02040603050405020204" pitchFamily="18" charset="0"/>
                <a:ea typeface="Source Serif Pro" panose="02040603050405020204" pitchFamily="18" charset="0"/>
                <a:cs typeface="Times New Roman" panose="02020603050405020304" pitchFamily="18" charset="0"/>
              </a:rPr>
              <a:t>Risikostyringspolitik og Risikolog</a:t>
            </a:r>
          </a:p>
          <a:p>
            <a:pPr>
              <a:lnSpc>
                <a:spcPct val="100000"/>
              </a:lnSpc>
              <a:spcBef>
                <a:spcPts val="0"/>
              </a:spcBef>
              <a:spcAft>
                <a:spcPts val="1200"/>
              </a:spcAft>
            </a:pPr>
            <a:r>
              <a:rPr lang="da-DK" sz="1200">
                <a:solidFill>
                  <a:schemeClr val="bg1"/>
                </a:solidFill>
                <a:effectLst/>
                <a:latin typeface="Source Serif Pro" panose="02040603050405020204" pitchFamily="18" charset="0"/>
                <a:ea typeface="Source Serif Pro" panose="02040603050405020204" pitchFamily="18" charset="0"/>
                <a:cs typeface="Times New Roman" panose="02020603050405020304" pitchFamily="18" charset="0"/>
              </a:rPr>
              <a:t>Hændelseshåndteringsproces og Hændelseslog</a:t>
            </a:r>
          </a:p>
          <a:p>
            <a:pPr>
              <a:lnSpc>
                <a:spcPct val="100000"/>
              </a:lnSpc>
              <a:spcBef>
                <a:spcPts val="0"/>
              </a:spcBef>
              <a:spcAft>
                <a:spcPts val="1200"/>
              </a:spcAft>
            </a:pPr>
            <a:r>
              <a:rPr lang="da-DK" sz="1200">
                <a:solidFill>
                  <a:schemeClr val="bg1"/>
                </a:solidFill>
                <a:effectLst/>
                <a:latin typeface="Source Serif Pro" panose="02040603050405020204" pitchFamily="18" charset="0"/>
                <a:ea typeface="Source Serif Pro" panose="02040603050405020204" pitchFamily="18" charset="0"/>
                <a:cs typeface="Times New Roman" panose="02020603050405020304" pitchFamily="18" charset="0"/>
              </a:rPr>
              <a:t>Kriseberedskabspolitik, -planer og -skabeloner</a:t>
            </a:r>
          </a:p>
          <a:p>
            <a:pPr marL="0" indent="0">
              <a:lnSpc>
                <a:spcPct val="100000"/>
              </a:lnSpc>
              <a:spcBef>
                <a:spcPts val="0"/>
              </a:spcBef>
              <a:spcAft>
                <a:spcPts val="1200"/>
              </a:spcAft>
              <a:buNone/>
            </a:pPr>
            <a:endParaRPr lang="da-DK" sz="1200">
              <a:solidFill>
                <a:schemeClr val="bg1"/>
              </a:solidFill>
              <a:effectLst/>
              <a:latin typeface="Source Serif Pro" panose="02040603050405020204" pitchFamily="18" charset="0"/>
              <a:ea typeface="Source Serif Pro" panose="02040603050405020204" pitchFamily="18" charset="0"/>
              <a:cs typeface="Times New Roman" panose="02020603050405020304" pitchFamily="18" charset="0"/>
            </a:endParaRPr>
          </a:p>
          <a:p>
            <a:pPr marL="0" indent="0">
              <a:lnSpc>
                <a:spcPct val="100000"/>
              </a:lnSpc>
              <a:spcBef>
                <a:spcPts val="0"/>
              </a:spcBef>
              <a:spcAft>
                <a:spcPts val="1200"/>
              </a:spcAft>
              <a:buNone/>
            </a:pPr>
            <a:r>
              <a:rPr lang="da-DK" sz="1200">
                <a:solidFill>
                  <a:schemeClr val="bg1"/>
                </a:solidFill>
                <a:effectLst/>
                <a:latin typeface="Source Serif Pro" panose="02040603050405020204" pitchFamily="18" charset="0"/>
                <a:ea typeface="Source Serif Pro" panose="02040603050405020204" pitchFamily="18" charset="0"/>
                <a:cs typeface="Times New Roman" panose="02020603050405020304" pitchFamily="18" charset="0"/>
              </a:rPr>
              <a:t>Alle skabelonerne kan findes og downloades på </a:t>
            </a:r>
            <a:r>
              <a:rPr lang="da-DK" sz="1200" u="sng">
                <a:solidFill>
                  <a:schemeClr val="bg1"/>
                </a:solidFill>
                <a:effectLst/>
                <a:latin typeface="Source Serif Pro" panose="02040603050405020204" pitchFamily="18" charset="0"/>
                <a:ea typeface="Source Serif Pro" panose="020406030504050202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www.lakeside.dk/publikationer</a:t>
            </a:r>
            <a:endParaRPr lang="da-DK" sz="1200">
              <a:effectLst/>
              <a:latin typeface="Source Serif Pro" panose="02040603050405020204" pitchFamily="18" charset="0"/>
              <a:ea typeface="Source Serif Pro" panose="02040603050405020204" pitchFamily="18" charset="0"/>
              <a:cs typeface="Times New Roman" panose="02020603050405020304" pitchFamily="18" charset="0"/>
            </a:endParaRPr>
          </a:p>
          <a:p>
            <a:pPr marL="0" indent="0">
              <a:lnSpc>
                <a:spcPct val="100000"/>
              </a:lnSpc>
              <a:spcBef>
                <a:spcPts val="0"/>
              </a:spcBef>
              <a:spcAft>
                <a:spcPts val="1200"/>
              </a:spcAft>
              <a:buNone/>
            </a:pPr>
            <a:r>
              <a:rPr lang="da-DK" sz="1200" b="1">
                <a:solidFill>
                  <a:srgbClr val="FFFFFF"/>
                </a:solidFill>
                <a:effectLst/>
                <a:latin typeface="Source Serif Pro" panose="02040603050405020204" pitchFamily="18" charset="0"/>
                <a:ea typeface="Source Serif Pro" panose="02040603050405020204" pitchFamily="18" charset="0"/>
                <a:cs typeface="Times New Roman" panose="02020603050405020304" pitchFamily="18" charset="0"/>
              </a:rPr>
              <a:t>Sådan bruger du skabelonen</a:t>
            </a:r>
            <a:endParaRPr lang="da-DK" sz="1200" b="1">
              <a:latin typeface="Source Serif Pro" panose="02040603050405020204" pitchFamily="18" charset="0"/>
              <a:ea typeface="Source Serif Pro" panose="02040603050405020204" pitchFamily="18" charset="0"/>
              <a:cs typeface="Times New Roman" panose="02020603050405020304" pitchFamily="18" charset="0"/>
            </a:endParaRPr>
          </a:p>
          <a:p>
            <a:pPr marL="0" lvl="0" indent="0">
              <a:lnSpc>
                <a:spcPct val="100000"/>
              </a:lnSpc>
              <a:spcBef>
                <a:spcPts val="0"/>
              </a:spcBef>
              <a:spcAft>
                <a:spcPts val="1200"/>
              </a:spcAft>
              <a:buNone/>
            </a:pPr>
            <a:r>
              <a:rPr lang="da-DK" sz="1200">
                <a:solidFill>
                  <a:srgbClr val="FFFFFF"/>
                </a:solidFill>
                <a:effectLst/>
                <a:latin typeface="Source Serif Pro" panose="02040603050405020204" pitchFamily="18" charset="0"/>
                <a:ea typeface="Source Serif Pro" panose="02040603050405020204" pitchFamily="18" charset="0"/>
                <a:cs typeface="Times New Roman" panose="02020603050405020304" pitchFamily="18" charset="0"/>
              </a:rPr>
              <a:t>Skabelonen er udfyldt med forslag til interessenter, kommunikationskanaler og et forslag til formuleringer. Tilpas skabelonen så den passer til jeres organisation, og er klar til en krisesituation.</a:t>
            </a:r>
            <a:endParaRPr lang="da-DK" sz="1200">
              <a:effectLst/>
              <a:latin typeface="Source Serif Pro" panose="02040603050405020204" pitchFamily="18" charset="0"/>
              <a:ea typeface="Source Serif Pro" panose="02040603050405020204" pitchFamily="18" charset="0"/>
              <a:cs typeface="Times New Roman" panose="02020603050405020304" pitchFamily="18" charset="0"/>
            </a:endParaRPr>
          </a:p>
        </p:txBody>
      </p:sp>
    </p:spTree>
    <p:extLst>
      <p:ext uri="{BB962C8B-B14F-4D97-AF65-F5344CB8AC3E}">
        <p14:creationId xmlns:p14="http://schemas.microsoft.com/office/powerpoint/2010/main" val="38914321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8B34DC30-6901-01EA-7E7D-850CB615BABF}"/>
              </a:ext>
            </a:extLst>
          </p:cNvPr>
          <p:cNvSpPr>
            <a:spLocks noGrp="1"/>
          </p:cNvSpPr>
          <p:nvPr>
            <p:ph type="ctrTitle"/>
          </p:nvPr>
        </p:nvSpPr>
        <p:spPr>
          <a:xfrm>
            <a:off x="841131" y="1979808"/>
            <a:ext cx="10509738" cy="960424"/>
          </a:xfrm>
        </p:spPr>
        <p:txBody>
          <a:bodyPr/>
          <a:lstStyle/>
          <a:p>
            <a:pPr indent="-274320"/>
            <a:r>
              <a:rPr lang="da-DK" sz="4000" b="0">
                <a:solidFill>
                  <a:schemeClr val="tx1"/>
                </a:solidFill>
                <a:latin typeface="Source Sans Pro" panose="020B0503030403020204" pitchFamily="34" charset="0"/>
              </a:rPr>
              <a:t>kommunikationsplan - </a:t>
            </a:r>
            <a:r>
              <a:rPr lang="da-DK" sz="3600" b="0">
                <a:solidFill>
                  <a:schemeClr val="tx1"/>
                </a:solidFill>
                <a:latin typeface="Source Sans Pro" panose="020B0503030403020204" pitchFamily="34" charset="0"/>
              </a:rPr>
              <a:t>It-beredskab</a:t>
            </a:r>
            <a:endParaRPr lang="da-DK" b="0">
              <a:solidFill>
                <a:schemeClr val="tx1"/>
              </a:solidFill>
              <a:latin typeface="Source Sans Pro" panose="020B0503030403020204" pitchFamily="34" charset="0"/>
            </a:endParaRPr>
          </a:p>
        </p:txBody>
      </p:sp>
      <p:sp>
        <p:nvSpPr>
          <p:cNvPr id="4" name="Undertitel 3">
            <a:extLst>
              <a:ext uri="{FF2B5EF4-FFF2-40B4-BE49-F238E27FC236}">
                <a16:creationId xmlns:a16="http://schemas.microsoft.com/office/drawing/2014/main" id="{E710FF0B-77DE-7C2E-E0D2-C486962C9BED}"/>
              </a:ext>
            </a:extLst>
          </p:cNvPr>
          <p:cNvSpPr>
            <a:spLocks noGrp="1"/>
          </p:cNvSpPr>
          <p:nvPr>
            <p:ph type="subTitle" idx="1"/>
          </p:nvPr>
        </p:nvSpPr>
        <p:spPr>
          <a:xfrm>
            <a:off x="844062" y="2959853"/>
            <a:ext cx="10509738" cy="563433"/>
          </a:xfrm>
        </p:spPr>
        <p:txBody>
          <a:bodyPr/>
          <a:lstStyle/>
          <a:p>
            <a:r>
              <a:rPr lang="da-DK" sz="1800">
                <a:solidFill>
                  <a:schemeClr val="tx1"/>
                </a:solidFill>
                <a:latin typeface="Source Sans Pro" panose="020B0503030403020204" pitchFamily="34" charset="0"/>
              </a:rPr>
              <a:t>Skabelon v.1.0 </a:t>
            </a:r>
            <a:r>
              <a:rPr lang="da-DK" sz="1800">
                <a:solidFill>
                  <a:schemeClr val="tx1"/>
                </a:solidFill>
                <a:highlight>
                  <a:srgbClr val="FFFF00"/>
                </a:highlight>
                <a:latin typeface="Source Sans Pro" panose="020B0503030403020204" pitchFamily="34" charset="0"/>
              </a:rPr>
              <a:t>dato</a:t>
            </a:r>
            <a:endParaRPr lang="da-DK">
              <a:solidFill>
                <a:schemeClr val="tx1"/>
              </a:solidFill>
              <a:highlight>
                <a:srgbClr val="FFFF00"/>
              </a:highlight>
              <a:latin typeface="Source Sans Pro" panose="020B0503030403020204" pitchFamily="34" charset="0"/>
            </a:endParaRPr>
          </a:p>
        </p:txBody>
      </p:sp>
      <p:sp>
        <p:nvSpPr>
          <p:cNvPr id="5" name="Tekstfelt 1">
            <a:extLst>
              <a:ext uri="{FF2B5EF4-FFF2-40B4-BE49-F238E27FC236}">
                <a16:creationId xmlns:a16="http://schemas.microsoft.com/office/drawing/2014/main" id="{ED441760-94EC-28E6-1615-25FA229E155A}"/>
              </a:ext>
            </a:extLst>
          </p:cNvPr>
          <p:cNvSpPr txBox="1"/>
          <p:nvPr/>
        </p:nvSpPr>
        <p:spPr>
          <a:xfrm>
            <a:off x="841131" y="4534913"/>
            <a:ext cx="2068830" cy="116955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p>
            <a:pPr>
              <a:tabLst>
                <a:tab pos="3060065" algn="ctr"/>
                <a:tab pos="6120130" algn="r"/>
              </a:tabLst>
            </a:pPr>
            <a:r>
              <a:rPr lang="da-DK" sz="1400">
                <a:solidFill>
                  <a:srgbClr val="FFFFFF"/>
                </a:solidFill>
                <a:effectLst/>
                <a:latin typeface="Source Serif Pro Light" panose="02040303050405020204" pitchFamily="18" charset="0"/>
                <a:ea typeface="MS Mincho" panose="02020609040205080304" pitchFamily="49" charset="-128"/>
                <a:cs typeface="Times New Roman" panose="02020603050405020304" pitchFamily="18" charset="0"/>
              </a:rPr>
              <a:t>&lt;Organisation&gt;</a:t>
            </a:r>
            <a:br>
              <a:rPr lang="da-DK" sz="1400">
                <a:solidFill>
                  <a:srgbClr val="FFFFFF"/>
                </a:solidFill>
                <a:effectLst/>
                <a:latin typeface="Source Serif Pro Light" panose="02040303050405020204" pitchFamily="18" charset="0"/>
                <a:ea typeface="MS Mincho" panose="02020609040205080304" pitchFamily="49" charset="-128"/>
                <a:cs typeface="Times New Roman" panose="02020603050405020304" pitchFamily="18" charset="0"/>
              </a:rPr>
            </a:br>
            <a:r>
              <a:rPr lang="da-DK" sz="1400">
                <a:solidFill>
                  <a:srgbClr val="FFFFFF"/>
                </a:solidFill>
                <a:effectLst/>
                <a:latin typeface="Source Serif Pro Light" panose="02040303050405020204" pitchFamily="18" charset="0"/>
                <a:ea typeface="MS Mincho" panose="02020609040205080304" pitchFamily="49" charset="-128"/>
                <a:cs typeface="Times New Roman" panose="02020603050405020304" pitchFamily="18" charset="0"/>
              </a:rPr>
              <a:t>Adresse</a:t>
            </a:r>
            <a:endParaRPr lang="da-DK" sz="1400">
              <a:effectLst/>
              <a:latin typeface="Source Serif Pro Light" panose="02040303050405020204" pitchFamily="18" charset="0"/>
              <a:ea typeface="MS Mincho" panose="02020609040205080304" pitchFamily="49" charset="-128"/>
              <a:cs typeface="Times New Roman" panose="02020603050405020304" pitchFamily="18" charset="0"/>
            </a:endParaRPr>
          </a:p>
          <a:p>
            <a:pPr>
              <a:tabLst>
                <a:tab pos="3060065" algn="ctr"/>
                <a:tab pos="6120130" algn="r"/>
              </a:tabLst>
            </a:pPr>
            <a:r>
              <a:rPr lang="da-DK" sz="1400" err="1">
                <a:solidFill>
                  <a:srgbClr val="FFFFFF"/>
                </a:solidFill>
                <a:effectLst/>
                <a:latin typeface="Source Serif Pro Light" panose="02040303050405020204" pitchFamily="18" charset="0"/>
                <a:ea typeface="MS Mincho" panose="02020609040205080304" pitchFamily="49" charset="-128"/>
                <a:cs typeface="Times New Roman" panose="02020603050405020304" pitchFamily="18" charset="0"/>
              </a:rPr>
              <a:t>Postnr</a:t>
            </a:r>
            <a:r>
              <a:rPr lang="da-DK" sz="1400">
                <a:solidFill>
                  <a:srgbClr val="FFFFFF"/>
                </a:solidFill>
                <a:effectLst/>
                <a:latin typeface="Source Serif Pro Light" panose="02040303050405020204" pitchFamily="18" charset="0"/>
                <a:ea typeface="MS Mincho" panose="02020609040205080304" pitchFamily="49" charset="-128"/>
                <a:cs typeface="Times New Roman" panose="02020603050405020304" pitchFamily="18" charset="0"/>
              </a:rPr>
              <a:t> by</a:t>
            </a:r>
            <a:endParaRPr lang="da-DK" sz="1400">
              <a:effectLst/>
              <a:latin typeface="Source Serif Pro Light" panose="02040303050405020204" pitchFamily="18" charset="0"/>
              <a:ea typeface="MS Mincho" panose="02020609040205080304" pitchFamily="49" charset="-128"/>
              <a:cs typeface="Times New Roman" panose="02020603050405020304" pitchFamily="18" charset="0"/>
            </a:endParaRPr>
          </a:p>
          <a:p>
            <a:pPr>
              <a:tabLst>
                <a:tab pos="3060065" algn="ctr"/>
                <a:tab pos="6120130" algn="r"/>
              </a:tabLst>
            </a:pPr>
            <a:r>
              <a:rPr lang="da-DK" sz="1400" u="sng">
                <a:solidFill>
                  <a:srgbClr val="FFFFFF"/>
                </a:solidFill>
                <a:effectLst/>
                <a:latin typeface="Source Sans Pro Light" panose="020B0403030403020204" pitchFamily="34" charset="0"/>
                <a:ea typeface="MS Mincho" panose="02020609040205080304" pitchFamily="49" charset="-128"/>
                <a:cs typeface="Times New Roman" panose="02020603050405020304" pitchFamily="18" charset="0"/>
                <a:hlinkClick r:id="rId3"/>
              </a:rPr>
              <a:t>xxx@domæne.dk</a:t>
            </a:r>
            <a:endParaRPr lang="da-DK" sz="1400">
              <a:effectLst/>
              <a:latin typeface="Source Serif Pro Light" panose="02040303050405020204" pitchFamily="18" charset="0"/>
              <a:ea typeface="MS Mincho" panose="02020609040205080304" pitchFamily="49" charset="-128"/>
              <a:cs typeface="Times New Roman" panose="02020603050405020304" pitchFamily="18" charset="0"/>
            </a:endParaRPr>
          </a:p>
          <a:p>
            <a:pPr>
              <a:tabLst>
                <a:tab pos="3060065" algn="ctr"/>
                <a:tab pos="6120130" algn="r"/>
              </a:tabLst>
            </a:pPr>
            <a:r>
              <a:rPr lang="da-DK" sz="1400">
                <a:solidFill>
                  <a:srgbClr val="FFFFFF"/>
                </a:solidFill>
                <a:effectLst/>
                <a:latin typeface="Source Serif Pro Light" panose="02040303050405020204" pitchFamily="18" charset="0"/>
                <a:ea typeface="MS Mincho" panose="02020609040205080304" pitchFamily="49" charset="-128"/>
                <a:cs typeface="Times New Roman" panose="02020603050405020304" pitchFamily="18" charset="0"/>
              </a:rPr>
              <a:t>CVR: </a:t>
            </a:r>
            <a:r>
              <a:rPr lang="da-DK" sz="1400" err="1">
                <a:solidFill>
                  <a:srgbClr val="FFFFFF"/>
                </a:solidFill>
                <a:effectLst/>
                <a:latin typeface="Source Serif Pro Light" panose="02040303050405020204" pitchFamily="18" charset="0"/>
                <a:ea typeface="MS Mincho" panose="02020609040205080304" pitchFamily="49" charset="-128"/>
                <a:cs typeface="Times New Roman" panose="02020603050405020304" pitchFamily="18" charset="0"/>
              </a:rPr>
              <a:t>xxxxxxxx</a:t>
            </a:r>
            <a:endParaRPr lang="da-DK" sz="1400">
              <a:effectLst/>
              <a:latin typeface="Source Serif Pro Light" panose="02040303050405020204" pitchFamily="18" charset="0"/>
              <a:ea typeface="MS Mincho" panose="02020609040205080304" pitchFamily="49" charset="-128"/>
              <a:cs typeface="Times New Roman" panose="02020603050405020304" pitchFamily="18" charset="0"/>
            </a:endParaRPr>
          </a:p>
        </p:txBody>
      </p:sp>
      <p:pic>
        <p:nvPicPr>
          <p:cNvPr id="6" name="Billede 5" descr="Et billede, der indeholder skærmbillede, Font/skrifttype, Rektangel, tekst&#10;&#10;Automatisk genereret beskrivelse">
            <a:extLst>
              <a:ext uri="{FF2B5EF4-FFF2-40B4-BE49-F238E27FC236}">
                <a16:creationId xmlns:a16="http://schemas.microsoft.com/office/drawing/2014/main" id="{A6B86AC4-CACF-6D42-5B33-02223033E0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53869" y="4756150"/>
            <a:ext cx="1397000" cy="727075"/>
          </a:xfrm>
          <a:prstGeom prst="rect">
            <a:avLst/>
          </a:prstGeom>
        </p:spPr>
      </p:pic>
    </p:spTree>
    <p:extLst>
      <p:ext uri="{BB962C8B-B14F-4D97-AF65-F5344CB8AC3E}">
        <p14:creationId xmlns:p14="http://schemas.microsoft.com/office/powerpoint/2010/main" val="6946067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8BBF969-92CD-4CD8-40CB-029B9F57B416}"/>
              </a:ext>
            </a:extLst>
          </p:cNvPr>
          <p:cNvSpPr>
            <a:spLocks noGrp="1"/>
          </p:cNvSpPr>
          <p:nvPr>
            <p:ph type="title"/>
          </p:nvPr>
        </p:nvSpPr>
        <p:spPr/>
        <p:txBody>
          <a:bodyPr>
            <a:normAutofit fontScale="90000"/>
          </a:bodyPr>
          <a:lstStyle/>
          <a:p>
            <a:r>
              <a:rPr lang="da-DK" sz="2800">
                <a:latin typeface="Source Sans Pro" panose="020B0503030403020204" pitchFamily="34" charset="0"/>
              </a:rPr>
              <a:t>Kommunikationsplan – aktivering</a:t>
            </a:r>
            <a:br>
              <a:rPr lang="da-DK" sz="2800">
                <a:latin typeface="Source Sans Pro" panose="020B0503030403020204" pitchFamily="34" charset="0"/>
              </a:rPr>
            </a:br>
            <a:br>
              <a:rPr lang="da-DK" sz="2800">
                <a:latin typeface="Source Sans Pro" panose="020B0503030403020204" pitchFamily="34" charset="0"/>
              </a:rPr>
            </a:br>
            <a:endParaRPr lang="da-DK" sz="2800">
              <a:latin typeface="Source Sans Pro" panose="020B0503030403020204" pitchFamily="34" charset="0"/>
            </a:endParaRPr>
          </a:p>
        </p:txBody>
      </p:sp>
      <p:graphicFrame>
        <p:nvGraphicFramePr>
          <p:cNvPr id="6" name="Pladsholder til indhold 5">
            <a:extLst>
              <a:ext uri="{FF2B5EF4-FFF2-40B4-BE49-F238E27FC236}">
                <a16:creationId xmlns:a16="http://schemas.microsoft.com/office/drawing/2014/main" id="{89D50BC5-B48F-F457-4A9B-DE6881D07E64}"/>
              </a:ext>
            </a:extLst>
          </p:cNvPr>
          <p:cNvGraphicFramePr>
            <a:graphicFrameLocks noGrp="1"/>
          </p:cNvGraphicFramePr>
          <p:nvPr>
            <p:ph idx="1"/>
            <p:extLst>
              <p:ext uri="{D42A27DB-BD31-4B8C-83A1-F6EECF244321}">
                <p14:modId xmlns:p14="http://schemas.microsoft.com/office/powerpoint/2010/main" val="2903153728"/>
              </p:ext>
            </p:extLst>
          </p:nvPr>
        </p:nvGraphicFramePr>
        <p:xfrm>
          <a:off x="838200" y="1218682"/>
          <a:ext cx="10515600" cy="5382319"/>
        </p:xfrm>
        <a:graphic>
          <a:graphicData uri="http://schemas.openxmlformats.org/drawingml/2006/table">
            <a:tbl>
              <a:tblPr firstRow="1" bandRow="1">
                <a:tableStyleId>{5C22544A-7EE6-4342-B048-85BDC9FD1C3A}</a:tableStyleId>
              </a:tblPr>
              <a:tblGrid>
                <a:gridCol w="1841205">
                  <a:extLst>
                    <a:ext uri="{9D8B030D-6E8A-4147-A177-3AD203B41FA5}">
                      <a16:colId xmlns:a16="http://schemas.microsoft.com/office/drawing/2014/main" val="905685579"/>
                    </a:ext>
                  </a:extLst>
                </a:gridCol>
                <a:gridCol w="1743739">
                  <a:extLst>
                    <a:ext uri="{9D8B030D-6E8A-4147-A177-3AD203B41FA5}">
                      <a16:colId xmlns:a16="http://schemas.microsoft.com/office/drawing/2014/main" val="3034553790"/>
                    </a:ext>
                  </a:extLst>
                </a:gridCol>
                <a:gridCol w="1699360">
                  <a:extLst>
                    <a:ext uri="{9D8B030D-6E8A-4147-A177-3AD203B41FA5}">
                      <a16:colId xmlns:a16="http://schemas.microsoft.com/office/drawing/2014/main" val="2929053351"/>
                    </a:ext>
                  </a:extLst>
                </a:gridCol>
                <a:gridCol w="2372139">
                  <a:extLst>
                    <a:ext uri="{9D8B030D-6E8A-4147-A177-3AD203B41FA5}">
                      <a16:colId xmlns:a16="http://schemas.microsoft.com/office/drawing/2014/main" val="751724746"/>
                    </a:ext>
                  </a:extLst>
                </a:gridCol>
                <a:gridCol w="2859157">
                  <a:extLst>
                    <a:ext uri="{9D8B030D-6E8A-4147-A177-3AD203B41FA5}">
                      <a16:colId xmlns:a16="http://schemas.microsoft.com/office/drawing/2014/main" val="1973338003"/>
                    </a:ext>
                  </a:extLst>
                </a:gridCol>
              </a:tblGrid>
              <a:tr h="495736">
                <a:tc>
                  <a:txBody>
                    <a:bodyPr/>
                    <a:lstStyle/>
                    <a:p>
                      <a:r>
                        <a:rPr lang="da-DK" sz="1200" b="0" i="0" u="none" strike="noStrike" kern="1200" spc="0" baseline="0">
                          <a:ln>
                            <a:noFill/>
                          </a:ln>
                          <a:solidFill>
                            <a:schemeClr val="bg1"/>
                          </a:solidFill>
                          <a:effectLst/>
                          <a:latin typeface="Source Serif Pro" panose="02040603050405020204" pitchFamily="18" charset="0"/>
                          <a:ea typeface="Source Serif Pro" panose="02040603050405020204" pitchFamily="18" charset="0"/>
                          <a:cs typeface="+mn-cs"/>
                        </a:rPr>
                        <a:t>Modtager</a:t>
                      </a:r>
                    </a:p>
                  </a:txBody>
                  <a:tcPr>
                    <a:solidFill>
                      <a:schemeClr val="tx2"/>
                    </a:solidFill>
                  </a:tcPr>
                </a:tc>
                <a:tc>
                  <a:txBody>
                    <a:bodyPr/>
                    <a:lstStyle/>
                    <a:p>
                      <a:pPr marL="0" algn="l" defTabSz="914400" rtl="0" eaLnBrk="1" latinLnBrk="0" hangingPunct="1"/>
                      <a:r>
                        <a:rPr lang="da-DK" sz="1200" b="0" i="0" u="none" strike="noStrike" kern="1200" spc="0" baseline="0">
                          <a:ln>
                            <a:noFill/>
                          </a:ln>
                          <a:solidFill>
                            <a:schemeClr val="bg1"/>
                          </a:solidFill>
                          <a:effectLst/>
                          <a:latin typeface="Source Serif Pro" panose="02040603050405020204" pitchFamily="18" charset="0"/>
                          <a:ea typeface="Source Serif Pro" panose="02040603050405020204" pitchFamily="18" charset="0"/>
                          <a:cs typeface="+mn-cs"/>
                        </a:rPr>
                        <a:t>Ansvarlig / Udførende</a:t>
                      </a:r>
                    </a:p>
                  </a:txBody>
                  <a:tcPr>
                    <a:solidFill>
                      <a:schemeClr val="tx2"/>
                    </a:solidFill>
                  </a:tcPr>
                </a:tc>
                <a:tc>
                  <a:txBody>
                    <a:bodyPr/>
                    <a:lstStyle/>
                    <a:p>
                      <a:pPr marL="0" algn="l" defTabSz="914400" rtl="0" eaLnBrk="1" latinLnBrk="0" hangingPunct="1"/>
                      <a:r>
                        <a:rPr lang="da-DK" sz="1200" b="0" i="0" u="none" strike="noStrike" kern="1200" spc="0" baseline="0">
                          <a:ln>
                            <a:noFill/>
                          </a:ln>
                          <a:solidFill>
                            <a:schemeClr val="bg1"/>
                          </a:solidFill>
                          <a:effectLst/>
                          <a:latin typeface="Source Serif Pro" panose="02040603050405020204" pitchFamily="18" charset="0"/>
                          <a:ea typeface="Source Serif Pro" panose="02040603050405020204" pitchFamily="18" charset="0"/>
                          <a:cs typeface="+mn-cs"/>
                        </a:rPr>
                        <a:t>Tidsfrist</a:t>
                      </a:r>
                    </a:p>
                  </a:txBody>
                  <a:tcPr>
                    <a:solidFill>
                      <a:schemeClr val="tx2"/>
                    </a:solidFill>
                  </a:tcPr>
                </a:tc>
                <a:tc>
                  <a:txBody>
                    <a:bodyPr/>
                    <a:lstStyle/>
                    <a:p>
                      <a:pPr marL="0" algn="l" defTabSz="914400" rtl="0" eaLnBrk="1" latinLnBrk="0" hangingPunct="1"/>
                      <a:r>
                        <a:rPr lang="da-DK" sz="1200" b="0" i="0" u="none" strike="noStrike" kern="1200" spc="0" baseline="0">
                          <a:ln>
                            <a:noFill/>
                          </a:ln>
                          <a:solidFill>
                            <a:schemeClr val="bg1"/>
                          </a:solidFill>
                          <a:effectLst/>
                          <a:latin typeface="Source Serif Pro" panose="02040603050405020204" pitchFamily="18" charset="0"/>
                          <a:ea typeface="Source Serif Pro" panose="02040603050405020204" pitchFamily="18" charset="0"/>
                          <a:cs typeface="+mn-cs"/>
                        </a:rPr>
                        <a:t>Kanal</a:t>
                      </a:r>
                    </a:p>
                  </a:txBody>
                  <a:tcPr>
                    <a:solidFill>
                      <a:schemeClr val="tx2"/>
                    </a:solidFill>
                  </a:tcPr>
                </a:tc>
                <a:tc>
                  <a:txBody>
                    <a:bodyPr/>
                    <a:lstStyle/>
                    <a:p>
                      <a:pPr marL="0" algn="l" defTabSz="914400" rtl="0" eaLnBrk="1" latinLnBrk="0" hangingPunct="1"/>
                      <a:r>
                        <a:rPr lang="da-DK" sz="1200" b="0" i="0" u="none" strike="noStrike" kern="1200" spc="0" baseline="0">
                          <a:ln>
                            <a:noFill/>
                          </a:ln>
                          <a:solidFill>
                            <a:schemeClr val="bg1"/>
                          </a:solidFill>
                          <a:effectLst/>
                          <a:latin typeface="Source Serif Pro" panose="02040603050405020204" pitchFamily="18" charset="0"/>
                          <a:ea typeface="Source Serif Pro" panose="02040603050405020204" pitchFamily="18" charset="0"/>
                          <a:cs typeface="+mn-cs"/>
                        </a:rPr>
                        <a:t>Vejledning</a:t>
                      </a:r>
                    </a:p>
                  </a:txBody>
                  <a:tcPr>
                    <a:solidFill>
                      <a:schemeClr val="tx2"/>
                    </a:solidFill>
                  </a:tcPr>
                </a:tc>
                <a:extLst>
                  <a:ext uri="{0D108BD9-81ED-4DB2-BD59-A6C34878D82A}">
                    <a16:rowId xmlns:a16="http://schemas.microsoft.com/office/drawing/2014/main" val="2749714684"/>
                  </a:ext>
                </a:extLst>
              </a:tr>
              <a:tr h="370840">
                <a:tc>
                  <a:txBody>
                    <a:bodyPr/>
                    <a:lstStyle/>
                    <a:p>
                      <a:r>
                        <a:rPr lang="da-DK" sz="1200" b="0" i="0" kern="1200">
                          <a:solidFill>
                            <a:schemeClr val="bg1"/>
                          </a:solidFill>
                          <a:latin typeface="Source Serif Pro" panose="02040603050405020204" pitchFamily="18" charset="0"/>
                          <a:ea typeface="Source Serif Pro" panose="02040603050405020204" pitchFamily="18" charset="0"/>
                          <a:cs typeface="+mn-cs"/>
                        </a:rPr>
                        <a:t>Kunder</a:t>
                      </a:r>
                    </a:p>
                  </a:txBody>
                  <a:tcPr>
                    <a:solidFill>
                      <a:schemeClr val="tx2"/>
                    </a:solidFill>
                  </a:tcPr>
                </a:tc>
                <a:tc>
                  <a:txBody>
                    <a:bodyPr/>
                    <a:lstStyle/>
                    <a:p>
                      <a:r>
                        <a:rPr lang="da-DK" sz="1200" b="0" i="0" kern="1200">
                          <a:solidFill>
                            <a:schemeClr val="accent2">
                              <a:lumMod val="50000"/>
                            </a:schemeClr>
                          </a:solidFill>
                          <a:latin typeface="Source Serif Pro Light" panose="02040303050405020204" pitchFamily="18" charset="0"/>
                          <a:ea typeface="Source Serif Pro Light" panose="02040303050405020204" pitchFamily="18" charset="0"/>
                          <a:cs typeface="+mn-cs"/>
                        </a:rPr>
                        <a:t>Drift Vagt</a:t>
                      </a:r>
                    </a:p>
                  </a:txBody>
                  <a:tcPr/>
                </a:tc>
                <a:tc>
                  <a:txBody>
                    <a:bodyPr/>
                    <a:lstStyle/>
                    <a:p>
                      <a:r>
                        <a:rPr lang="da-DK" sz="1200" b="0" i="0" kern="1200">
                          <a:solidFill>
                            <a:schemeClr val="accent2">
                              <a:lumMod val="50000"/>
                            </a:schemeClr>
                          </a:solidFill>
                          <a:latin typeface="Source Serif Pro Light" panose="02040303050405020204" pitchFamily="18" charset="0"/>
                          <a:ea typeface="Source Serif Pro Light" panose="02040303050405020204" pitchFamily="18" charset="0"/>
                          <a:cs typeface="+mn-cs"/>
                        </a:rPr>
                        <a:t>Så hurtigt som muligt, hvis det berører kunderne</a:t>
                      </a:r>
                    </a:p>
                  </a:txBody>
                  <a:tcPr/>
                </a:tc>
                <a:tc>
                  <a:txBody>
                    <a:bodyPr/>
                    <a:lstStyle/>
                    <a:p>
                      <a:pPr marL="285750" indent="-285750">
                        <a:buFont typeface="Arial" panose="020B0604020202020204" pitchFamily="34" charset="0"/>
                        <a:buChar char="•"/>
                      </a:pPr>
                      <a:r>
                        <a:rPr lang="da-DK" sz="1200" b="0" i="0" kern="1200">
                          <a:solidFill>
                            <a:schemeClr val="accent2">
                              <a:lumMod val="50000"/>
                            </a:schemeClr>
                          </a:solidFill>
                          <a:latin typeface="Source Serif Pro Light" panose="02040303050405020204" pitchFamily="18" charset="0"/>
                          <a:ea typeface="Source Serif Pro Light" panose="02040303050405020204" pitchFamily="18" charset="0"/>
                          <a:cs typeface="+mn-cs"/>
                        </a:rPr>
                        <a:t>Drift sms </a:t>
                      </a:r>
                    </a:p>
                    <a:p>
                      <a:pPr marL="285750" indent="-285750">
                        <a:buFont typeface="Arial" panose="020B0604020202020204" pitchFamily="34" charset="0"/>
                        <a:buChar char="•"/>
                      </a:pPr>
                      <a:r>
                        <a:rPr lang="da-DK" sz="1200" b="0" i="0" kern="1200">
                          <a:solidFill>
                            <a:schemeClr val="accent2">
                              <a:lumMod val="50000"/>
                            </a:schemeClr>
                          </a:solidFill>
                          <a:latin typeface="Source Serif Pro Light" panose="02040303050405020204" pitchFamily="18" charset="0"/>
                          <a:ea typeface="Source Serif Pro Light" panose="02040303050405020204" pitchFamily="18" charset="0"/>
                          <a:cs typeface="+mn-cs"/>
                        </a:rPr>
                        <a:t>Driftsinfo på hjemmeside</a:t>
                      </a:r>
                    </a:p>
                  </a:txBody>
                  <a:tcPr/>
                </a:tc>
                <a:tc rowSpan="2">
                  <a:txBody>
                    <a:bodyPr/>
                    <a:lstStyle/>
                    <a:p>
                      <a:r>
                        <a:rPr lang="da-DK" sz="1200" b="0" i="0">
                          <a:latin typeface="Source Serif Pro Light" panose="02040303050405020204" pitchFamily="18" charset="0"/>
                          <a:ea typeface="Source Serif Pro Light" panose="02040303050405020204" pitchFamily="18" charset="0"/>
                        </a:rPr>
                        <a:t>Skabelon:</a:t>
                      </a:r>
                    </a:p>
                    <a:p>
                      <a:r>
                        <a:rPr lang="da-DK" sz="1200" b="0" i="0">
                          <a:latin typeface="Source Serif Pro Light" panose="02040303050405020204" pitchFamily="18" charset="0"/>
                          <a:ea typeface="Source Serif Pro Light" panose="02040303050405020204" pitchFamily="18" charset="0"/>
                        </a:rPr>
                        <a:t>”Vi er blevet ramt af en sikkerhedshændelse og har aktiveret vores beredskab. Hændelsen gør [kort beskrivelse af konsekvensen].”</a:t>
                      </a:r>
                    </a:p>
                  </a:txBody>
                  <a:tcPr/>
                </a:tc>
                <a:extLst>
                  <a:ext uri="{0D108BD9-81ED-4DB2-BD59-A6C34878D82A}">
                    <a16:rowId xmlns:a16="http://schemas.microsoft.com/office/drawing/2014/main" val="1639391843"/>
                  </a:ext>
                </a:extLst>
              </a:tr>
              <a:tr h="771783">
                <a:tc>
                  <a:txBody>
                    <a:bodyPr/>
                    <a:lstStyle/>
                    <a:p>
                      <a:pPr marL="0" algn="l" defTabSz="914400" rtl="0" eaLnBrk="1" latinLnBrk="0" hangingPunct="1"/>
                      <a:r>
                        <a:rPr lang="da-DK" sz="1200" b="0" i="0" kern="1200">
                          <a:solidFill>
                            <a:schemeClr val="bg1"/>
                          </a:solidFill>
                          <a:latin typeface="Source Serif Pro" panose="02040603050405020204" pitchFamily="18" charset="0"/>
                          <a:ea typeface="Source Serif Pro" panose="02040603050405020204" pitchFamily="18" charset="0"/>
                          <a:cs typeface="+mn-cs"/>
                        </a:rPr>
                        <a:t>Samarbejdspartnere</a:t>
                      </a:r>
                    </a:p>
                  </a:txBody>
                  <a:tcPr>
                    <a:solidFill>
                      <a:schemeClr val="tx2"/>
                    </a:solidFill>
                  </a:tcPr>
                </a:tc>
                <a:tc>
                  <a:txBody>
                    <a:bodyPr/>
                    <a:lstStyle/>
                    <a:p>
                      <a:r>
                        <a:rPr lang="da-DK" sz="1200" b="0" i="0" kern="1200">
                          <a:solidFill>
                            <a:schemeClr val="accent2">
                              <a:lumMod val="50000"/>
                            </a:schemeClr>
                          </a:solidFill>
                          <a:latin typeface="Source Serif Pro Light" panose="02040303050405020204" pitchFamily="18" charset="0"/>
                          <a:ea typeface="Source Serif Pro Light" panose="02040303050405020204" pitchFamily="18" charset="0"/>
                          <a:cs typeface="+mn-cs"/>
                        </a:rPr>
                        <a:t>Kontaktpunkt for samarbejdspartner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b="0" i="0" kern="1200">
                          <a:solidFill>
                            <a:schemeClr val="accent2">
                              <a:lumMod val="50000"/>
                            </a:schemeClr>
                          </a:solidFill>
                          <a:latin typeface="Source Serif Pro Light" panose="02040303050405020204" pitchFamily="18" charset="0"/>
                          <a:ea typeface="Source Serif Pro Light" panose="02040303050405020204" pitchFamily="18" charset="0"/>
                          <a:cs typeface="+mn-cs"/>
                        </a:rPr>
                        <a:t>Så hurtigt som muligt, hvis det berører dem</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200" b="0" i="0" kern="1200">
                          <a:solidFill>
                            <a:schemeClr val="accent2">
                              <a:lumMod val="50000"/>
                            </a:schemeClr>
                          </a:solidFill>
                          <a:latin typeface="Source Serif Pro Light" panose="02040303050405020204" pitchFamily="18" charset="0"/>
                          <a:ea typeface="Source Serif Pro Light" panose="02040303050405020204" pitchFamily="18" charset="0"/>
                          <a:cs typeface="+mn-cs"/>
                        </a:rPr>
                        <a:t>Driftsinfo på hjemmeside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200" b="0" i="0" kern="1200">
                          <a:solidFill>
                            <a:schemeClr val="accent2">
                              <a:lumMod val="50000"/>
                            </a:schemeClr>
                          </a:solidFill>
                          <a:latin typeface="Source Serif Pro Light" panose="02040303050405020204" pitchFamily="18" charset="0"/>
                          <a:ea typeface="Source Serif Pro Light" panose="02040303050405020204" pitchFamily="18" charset="0"/>
                          <a:cs typeface="+mn-cs"/>
                        </a:rPr>
                        <a:t>E-mail</a:t>
                      </a:r>
                    </a:p>
                  </a:txBody>
                  <a:tcPr/>
                </a:tc>
                <a:tc vMerge="1">
                  <a:txBody>
                    <a:bodyPr/>
                    <a:lstStyle/>
                    <a:p>
                      <a:endParaRPr lang="da-DK"/>
                    </a:p>
                  </a:txBody>
                  <a:tcPr/>
                </a:tc>
                <a:extLst>
                  <a:ext uri="{0D108BD9-81ED-4DB2-BD59-A6C34878D82A}">
                    <a16:rowId xmlns:a16="http://schemas.microsoft.com/office/drawing/2014/main" val="1746528691"/>
                  </a:ext>
                </a:extLst>
              </a:tr>
              <a:tr h="518160">
                <a:tc>
                  <a:txBody>
                    <a:bodyPr/>
                    <a:lstStyle/>
                    <a:p>
                      <a:pPr marL="0" algn="l" defTabSz="914400" rtl="0" eaLnBrk="1" latinLnBrk="0" hangingPunct="1"/>
                      <a:r>
                        <a:rPr lang="da-DK" sz="1200" b="0" i="0" kern="1200">
                          <a:solidFill>
                            <a:schemeClr val="bg1"/>
                          </a:solidFill>
                          <a:latin typeface="Source Serif Pro" panose="02040603050405020204" pitchFamily="18" charset="0"/>
                          <a:ea typeface="Source Serif Pro" panose="02040603050405020204" pitchFamily="18" charset="0"/>
                          <a:cs typeface="+mn-cs"/>
                        </a:rPr>
                        <a:t>Ansatte</a:t>
                      </a:r>
                    </a:p>
                  </a:txBody>
                  <a:tcPr>
                    <a:solidFill>
                      <a:schemeClr val="tx2"/>
                    </a:solidFill>
                  </a:tcPr>
                </a:tc>
                <a:tc>
                  <a:txBody>
                    <a:bodyPr/>
                    <a:lstStyle/>
                    <a:p>
                      <a:r>
                        <a:rPr lang="da-DK" sz="1200" b="0" i="0" kern="1200">
                          <a:solidFill>
                            <a:schemeClr val="accent2">
                              <a:lumMod val="50000"/>
                            </a:schemeClr>
                          </a:solidFill>
                          <a:latin typeface="Source Serif Pro Light" panose="02040303050405020204" pitchFamily="18" charset="0"/>
                          <a:ea typeface="Source Serif Pro Light" panose="02040303050405020204" pitchFamily="18" charset="0"/>
                          <a:cs typeface="+mn-cs"/>
                        </a:rPr>
                        <a:t>Kommunikations-ansvarlig</a:t>
                      </a:r>
                    </a:p>
                  </a:txBody>
                  <a:tcPr/>
                </a:tc>
                <a:tc>
                  <a:txBody>
                    <a:bodyPr/>
                    <a:lstStyle/>
                    <a:p>
                      <a:r>
                        <a:rPr lang="da-DK" sz="1200" b="0" i="0" kern="1200">
                          <a:solidFill>
                            <a:schemeClr val="accent2">
                              <a:lumMod val="50000"/>
                            </a:schemeClr>
                          </a:solidFill>
                          <a:latin typeface="Source Serif Pro Light" panose="02040303050405020204" pitchFamily="18" charset="0"/>
                          <a:ea typeface="Source Serif Pro Light" panose="02040303050405020204" pitchFamily="18" charset="0"/>
                          <a:cs typeface="+mn-cs"/>
                        </a:rPr>
                        <a:t>Så hurtigt som muligt</a:t>
                      </a:r>
                    </a:p>
                  </a:txBody>
                  <a:tcPr/>
                </a:tc>
                <a:tc>
                  <a:txBody>
                    <a:bodyPr/>
                    <a:lstStyle/>
                    <a:p>
                      <a:pPr marL="285750" indent="-285750">
                        <a:buFont typeface="Arial" panose="020B0604020202020204" pitchFamily="34" charset="0"/>
                        <a:buChar char="•"/>
                      </a:pPr>
                      <a:r>
                        <a:rPr lang="da-DK" sz="1200" b="0" i="0" kern="1200">
                          <a:solidFill>
                            <a:schemeClr val="accent2">
                              <a:lumMod val="50000"/>
                            </a:schemeClr>
                          </a:solidFill>
                          <a:latin typeface="Source Serif Pro Light" panose="02040303050405020204" pitchFamily="18" charset="0"/>
                          <a:ea typeface="Source Serif Pro Light" panose="02040303050405020204" pitchFamily="18" charset="0"/>
                          <a:cs typeface="+mn-cs"/>
                        </a:rPr>
                        <a:t>E-mail</a:t>
                      </a:r>
                    </a:p>
                  </a:txBody>
                  <a:tcPr/>
                </a:tc>
                <a:tc>
                  <a:txBody>
                    <a:bodyPr/>
                    <a:lstStyle/>
                    <a:p>
                      <a:r>
                        <a:rPr lang="da-DK" sz="1200" b="0" i="0" kern="1200">
                          <a:solidFill>
                            <a:schemeClr val="dk1"/>
                          </a:solidFill>
                          <a:latin typeface="Source Serif Pro Light" panose="02040303050405020204" pitchFamily="18" charset="0"/>
                          <a:ea typeface="Source Serif Pro Light" panose="02040303050405020204" pitchFamily="18" charset="0"/>
                          <a:cs typeface="+mn-cs"/>
                        </a:rPr>
                        <a:t>Skabelon:</a:t>
                      </a:r>
                    </a:p>
                    <a:p>
                      <a:r>
                        <a:rPr lang="da-DK" sz="1200" b="0" i="0" kern="1200">
                          <a:solidFill>
                            <a:schemeClr val="dk1"/>
                          </a:solidFill>
                          <a:latin typeface="Source Serif Pro Light" panose="02040303050405020204" pitchFamily="18" charset="0"/>
                          <a:ea typeface="Source Serif Pro Light" panose="02040303050405020204" pitchFamily="18" charset="0"/>
                          <a:cs typeface="+mn-cs"/>
                        </a:rPr>
                        <a:t>”Vi er blevet ramt af en sikkerhedshændelse og har aktiveret vores beredskab. Hændelsen gør [kort beskrivelse af konsekvensen]. Ved henvendelser fra eksterne (medier og samarbejdspartnere) om hændelsen, beder vi jer henvise til undertegnede eller direktionen.”</a:t>
                      </a:r>
                    </a:p>
                  </a:txBody>
                  <a:tcPr/>
                </a:tc>
                <a:extLst>
                  <a:ext uri="{0D108BD9-81ED-4DB2-BD59-A6C34878D82A}">
                    <a16:rowId xmlns:a16="http://schemas.microsoft.com/office/drawing/2014/main" val="3976734137"/>
                  </a:ext>
                </a:extLst>
              </a:tr>
              <a:tr h="370840">
                <a:tc>
                  <a:txBody>
                    <a:bodyPr/>
                    <a:lstStyle/>
                    <a:p>
                      <a:pPr marL="0" algn="l" defTabSz="914400" rtl="0" eaLnBrk="1" latinLnBrk="0" hangingPunct="1"/>
                      <a:r>
                        <a:rPr lang="da-DK" sz="1200" b="0" i="0" kern="1200">
                          <a:solidFill>
                            <a:schemeClr val="bg1"/>
                          </a:solidFill>
                          <a:latin typeface="Source Serif Pro" panose="02040603050405020204" pitchFamily="18" charset="0"/>
                          <a:ea typeface="Source Serif Pro" panose="02040603050405020204" pitchFamily="18" charset="0"/>
                          <a:cs typeface="+mn-cs"/>
                        </a:rPr>
                        <a:t>Direktion / Bestyrelse</a:t>
                      </a:r>
                    </a:p>
                  </a:txBody>
                  <a:tcPr>
                    <a:solidFill>
                      <a:schemeClr val="tx2"/>
                    </a:solidFill>
                  </a:tcPr>
                </a:tc>
                <a:tc>
                  <a:txBody>
                    <a:bodyPr/>
                    <a:lstStyle/>
                    <a:p>
                      <a:r>
                        <a:rPr lang="da-DK" sz="1200" b="0" i="0" kern="1200">
                          <a:solidFill>
                            <a:schemeClr val="accent2">
                              <a:lumMod val="50000"/>
                            </a:schemeClr>
                          </a:solidFill>
                          <a:latin typeface="Source Serif Pro Light" panose="02040303050405020204" pitchFamily="18" charset="0"/>
                          <a:ea typeface="Source Serif Pro Light" panose="02040303050405020204" pitchFamily="18" charset="0"/>
                          <a:cs typeface="+mn-cs"/>
                        </a:rPr>
                        <a:t>Beredskabsleder</a:t>
                      </a:r>
                    </a:p>
                  </a:txBody>
                  <a:tcPr/>
                </a:tc>
                <a:tc>
                  <a:txBody>
                    <a:bodyPr/>
                    <a:lstStyle/>
                    <a:p>
                      <a:r>
                        <a:rPr lang="da-DK" sz="1200" b="0" i="0" kern="1200">
                          <a:solidFill>
                            <a:schemeClr val="accent2">
                              <a:lumMod val="50000"/>
                            </a:schemeClr>
                          </a:solidFill>
                          <a:latin typeface="Source Serif Pro Light" panose="02040303050405020204" pitchFamily="18" charset="0"/>
                          <a:ea typeface="Source Serif Pro Light" panose="02040303050405020204" pitchFamily="18" charset="0"/>
                          <a:cs typeface="+mn-cs"/>
                        </a:rPr>
                        <a:t>Så hurtigt som muligt</a:t>
                      </a:r>
                    </a:p>
                  </a:txBody>
                  <a:tcPr/>
                </a:tc>
                <a:tc>
                  <a:txBody>
                    <a:bodyPr/>
                    <a:lstStyle/>
                    <a:p>
                      <a:pPr marL="285750" indent="-285750">
                        <a:buFont typeface="Arial" panose="020B0604020202020204" pitchFamily="34" charset="0"/>
                        <a:buChar char="•"/>
                      </a:pPr>
                      <a:r>
                        <a:rPr lang="da-DK" sz="1200" b="0" i="0" kern="1200">
                          <a:solidFill>
                            <a:schemeClr val="accent2">
                              <a:lumMod val="50000"/>
                            </a:schemeClr>
                          </a:solidFill>
                          <a:latin typeface="Source Serif Pro Light" panose="02040303050405020204" pitchFamily="18" charset="0"/>
                          <a:ea typeface="Source Serif Pro Light" panose="02040303050405020204" pitchFamily="18" charset="0"/>
                          <a:cs typeface="+mn-cs"/>
                        </a:rPr>
                        <a:t>Telefon</a:t>
                      </a:r>
                    </a:p>
                  </a:txBody>
                  <a:tcPr/>
                </a:tc>
                <a:tc>
                  <a:txBody>
                    <a:bodyPr/>
                    <a:lstStyle/>
                    <a:p>
                      <a:r>
                        <a:rPr lang="da-DK" sz="1200" b="0" i="0" kern="1200">
                          <a:solidFill>
                            <a:schemeClr val="dk1"/>
                          </a:solidFill>
                          <a:latin typeface="Source Serif Pro Light" panose="02040303050405020204" pitchFamily="18" charset="0"/>
                          <a:ea typeface="Source Serif Pro Light" panose="02040303050405020204" pitchFamily="18" charset="0"/>
                          <a:cs typeface="+mn-cs"/>
                        </a:rPr>
                        <a:t>Beredskabslederen kontakter Direktør / Bestyrelsesformand og informerer om det aktiverede beredskab. </a:t>
                      </a:r>
                    </a:p>
                  </a:txBody>
                  <a:tcPr/>
                </a:tc>
                <a:extLst>
                  <a:ext uri="{0D108BD9-81ED-4DB2-BD59-A6C34878D82A}">
                    <a16:rowId xmlns:a16="http://schemas.microsoft.com/office/drawing/2014/main" val="2116883490"/>
                  </a:ext>
                </a:extLst>
              </a:tr>
              <a:tr h="370840">
                <a:tc>
                  <a:txBody>
                    <a:bodyPr/>
                    <a:lstStyle/>
                    <a:p>
                      <a:pPr marL="0" algn="l" defTabSz="914400" rtl="0" eaLnBrk="1" latinLnBrk="0" hangingPunct="1"/>
                      <a:r>
                        <a:rPr lang="da-DK" sz="1200" b="0" i="0" kern="1200">
                          <a:solidFill>
                            <a:schemeClr val="bg1"/>
                          </a:solidFill>
                          <a:latin typeface="Source Serif Pro" panose="02040603050405020204" pitchFamily="18" charset="0"/>
                          <a:ea typeface="Source Serif Pro" panose="02040603050405020204" pitchFamily="18" charset="0"/>
                          <a:cs typeface="+mn-cs"/>
                        </a:rPr>
                        <a:t>Myndigheder</a:t>
                      </a:r>
                    </a:p>
                  </a:txBody>
                  <a:tcPr>
                    <a:solidFill>
                      <a:schemeClr val="tx2"/>
                    </a:solidFill>
                  </a:tcPr>
                </a:tc>
                <a:tc>
                  <a:txBody>
                    <a:bodyPr/>
                    <a:lstStyle/>
                    <a:p>
                      <a:r>
                        <a:rPr lang="da-DK" sz="1200" b="0" i="0" kern="1200">
                          <a:solidFill>
                            <a:schemeClr val="accent2">
                              <a:lumMod val="50000"/>
                            </a:schemeClr>
                          </a:solidFill>
                          <a:latin typeface="Source Serif Pro Light" panose="02040303050405020204" pitchFamily="18" charset="0"/>
                          <a:ea typeface="Source Serif Pro Light" panose="02040303050405020204" pitchFamily="18" charset="0"/>
                          <a:cs typeface="+mn-cs"/>
                        </a:rPr>
                        <a:t>Kommunikations-ansvarlig</a:t>
                      </a:r>
                    </a:p>
                  </a:txBody>
                  <a:tcPr/>
                </a:tc>
                <a:tc>
                  <a:txBody>
                    <a:bodyPr/>
                    <a:lstStyle/>
                    <a:p>
                      <a:r>
                        <a:rPr lang="da-DK" sz="1200" b="0" i="0" kern="1200">
                          <a:solidFill>
                            <a:schemeClr val="accent2">
                              <a:lumMod val="50000"/>
                            </a:schemeClr>
                          </a:solidFill>
                          <a:latin typeface="Source Serif Pro Light" panose="02040303050405020204" pitchFamily="18" charset="0"/>
                          <a:ea typeface="Source Serif Pro Light" panose="02040303050405020204" pitchFamily="18" charset="0"/>
                          <a:cs typeface="+mn-cs"/>
                        </a:rPr>
                        <a:t>GDPR: 72 timer</a:t>
                      </a:r>
                    </a:p>
                    <a:p>
                      <a:r>
                        <a:rPr lang="da-DK" sz="1200" b="0" i="0" kern="1200">
                          <a:solidFill>
                            <a:schemeClr val="accent2">
                              <a:lumMod val="50000"/>
                            </a:schemeClr>
                          </a:solidFill>
                          <a:latin typeface="Source Serif Pro Light" panose="02040303050405020204" pitchFamily="18" charset="0"/>
                          <a:ea typeface="Source Serif Pro Light" panose="02040303050405020204" pitchFamily="18" charset="0"/>
                          <a:cs typeface="+mn-cs"/>
                        </a:rPr>
                        <a:t>NIS2: 24 timer</a:t>
                      </a:r>
                    </a:p>
                  </a:txBody>
                  <a:tcPr/>
                </a:tc>
                <a:tc>
                  <a:txBody>
                    <a:bodyPr/>
                    <a:lstStyle/>
                    <a:p>
                      <a:pPr marL="171450" indent="-171450">
                        <a:buFont typeface="Arial" panose="020B0604020202020204" pitchFamily="34" charset="0"/>
                        <a:buChar char="•"/>
                      </a:pPr>
                      <a:r>
                        <a:rPr lang="da-DK" sz="1200" b="0" i="0" kern="1200">
                          <a:solidFill>
                            <a:schemeClr val="accent2">
                              <a:lumMod val="50000"/>
                            </a:schemeClr>
                          </a:solidFill>
                          <a:latin typeface="Source Serif Pro Light" panose="02040303050405020204" pitchFamily="18" charset="0"/>
                          <a:ea typeface="Source Serif Pro Light" panose="02040303050405020204" pitchFamily="18" charset="0"/>
                          <a:cs typeface="+mn-cs"/>
                          <a:hlinkClick r:id="rId3"/>
                        </a:rPr>
                        <a:t>www.virk.dk</a:t>
                      </a:r>
                      <a:endParaRPr lang="da-DK" sz="1200" b="0" i="0" kern="1200">
                        <a:solidFill>
                          <a:schemeClr val="accent2">
                            <a:lumMod val="50000"/>
                          </a:schemeClr>
                        </a:solidFill>
                        <a:latin typeface="Source Serif Pro Light" panose="02040303050405020204" pitchFamily="18" charset="0"/>
                        <a:ea typeface="Source Serif Pro Light" panose="02040303050405020204" pitchFamily="18" charset="0"/>
                        <a:cs typeface="+mn-cs"/>
                      </a:endParaRPr>
                    </a:p>
                    <a:p>
                      <a:pPr marL="171450" indent="-171450">
                        <a:buFont typeface="Arial" panose="020B0604020202020204" pitchFamily="34" charset="0"/>
                        <a:buChar char="•"/>
                      </a:pPr>
                      <a:r>
                        <a:rPr lang="da-DK" sz="1200" b="0" i="0" kern="1200">
                          <a:solidFill>
                            <a:srgbClr val="FF4E26"/>
                          </a:solidFill>
                          <a:latin typeface="Source Serif Pro Light" panose="02040303050405020204" pitchFamily="18" charset="0"/>
                          <a:ea typeface="+mn-ea"/>
                          <a:cs typeface="+mn-cs"/>
                          <a:hlinkClick r:id="rId4" tooltip="http://politi.dk/">
                            <a:extLst>
                              <a:ext uri="{A12FA001-AC4F-418D-AE19-62706E023703}">
                                <ahyp:hlinkClr xmlns:ahyp="http://schemas.microsoft.com/office/drawing/2018/hyperlinkcolor" val="tx"/>
                              </a:ext>
                            </a:extLst>
                          </a:hlinkClick>
                        </a:rPr>
                        <a:t>www.politi.dk</a:t>
                      </a:r>
                      <a:r>
                        <a:rPr lang="da-DK" sz="1800" b="0" i="0" u="none" strike="noStrike" kern="1200">
                          <a:solidFill>
                            <a:srgbClr val="FF4E26"/>
                          </a:solidFill>
                          <a:effectLst/>
                          <a:latin typeface="+mn-lt"/>
                          <a:ea typeface="+mn-ea"/>
                          <a:cs typeface="+mn-cs"/>
                        </a:rPr>
                        <a:t> </a:t>
                      </a:r>
                      <a:r>
                        <a:rPr lang="da-DK" sz="1200" b="0" i="0" kern="1200">
                          <a:solidFill>
                            <a:schemeClr val="accent2">
                              <a:lumMod val="50000"/>
                            </a:schemeClr>
                          </a:solidFill>
                          <a:latin typeface="Source Serif Pro Light" panose="02040303050405020204" pitchFamily="18" charset="0"/>
                          <a:ea typeface="+mn-ea"/>
                          <a:cs typeface="+mn-cs"/>
                        </a:rPr>
                        <a:t>&gt;”anmeld kriminalitet” </a:t>
                      </a:r>
                    </a:p>
                    <a:p>
                      <a:pPr marL="171450" indent="-171450">
                        <a:buFont typeface="Arial" panose="020B0604020202020204" pitchFamily="34" charset="0"/>
                        <a:buChar char="•"/>
                      </a:pPr>
                      <a:r>
                        <a:rPr lang="da-DK" sz="1200" b="0" i="0" kern="1200">
                          <a:solidFill>
                            <a:schemeClr val="accent2">
                              <a:lumMod val="50000"/>
                            </a:schemeClr>
                          </a:solidFill>
                          <a:latin typeface="Source Serif Pro Light" panose="02040303050405020204" pitchFamily="18" charset="0"/>
                          <a:ea typeface="Source Serif Pro Light" panose="02040303050405020204" pitchFamily="18" charset="0"/>
                          <a:cs typeface="+mn-cs"/>
                        </a:rPr>
                        <a:t>Politi (NC3) </a:t>
                      </a:r>
                      <a:r>
                        <a:rPr lang="da-DK" sz="1200" b="0" i="0" kern="1200" err="1">
                          <a:solidFill>
                            <a:schemeClr val="accent2">
                              <a:lumMod val="50000"/>
                            </a:schemeClr>
                          </a:solidFill>
                          <a:latin typeface="Source Serif Pro Light" panose="02040303050405020204" pitchFamily="18" charset="0"/>
                          <a:ea typeface="Source Serif Pro Light" panose="02040303050405020204" pitchFamily="18" charset="0"/>
                          <a:cs typeface="+mn-cs"/>
                        </a:rPr>
                        <a:t>tlf</a:t>
                      </a:r>
                      <a:r>
                        <a:rPr lang="da-DK" sz="1200" b="0" i="0" kern="1200">
                          <a:solidFill>
                            <a:schemeClr val="accent2">
                              <a:lumMod val="50000"/>
                            </a:schemeClr>
                          </a:solidFill>
                          <a:latin typeface="Source Serif Pro Light" panose="02040303050405020204" pitchFamily="18" charset="0"/>
                          <a:ea typeface="Source Serif Pro Light" panose="02040303050405020204" pitchFamily="18" charset="0"/>
                          <a:cs typeface="+mn-cs"/>
                        </a:rPr>
                        <a:t>: </a:t>
                      </a:r>
                      <a:r>
                        <a:rPr lang="da-DK" sz="1200" b="0" i="0">
                          <a:latin typeface="Source Serif Pro Light" panose="02040303050405020204" pitchFamily="18" charset="0"/>
                          <a:ea typeface="Source Serif Pro Light" panose="02040303050405020204" pitchFamily="18" charset="0"/>
                        </a:rPr>
                        <a:t>22 83 44 39 </a:t>
                      </a:r>
                      <a:br>
                        <a:rPr lang="da-DK" sz="1200" b="0" i="0" kern="1200">
                          <a:solidFill>
                            <a:schemeClr val="dk1"/>
                          </a:solidFill>
                          <a:latin typeface="Source Serif Pro Light" panose="02040303050405020204" pitchFamily="18" charset="0"/>
                          <a:ea typeface="Source Serif Pro Light" panose="02040303050405020204" pitchFamily="18" charset="0"/>
                          <a:cs typeface="+mn-cs"/>
                        </a:rPr>
                      </a:br>
                      <a:r>
                        <a:rPr lang="da-DK" sz="1200" b="0" i="0" kern="1200">
                          <a:solidFill>
                            <a:schemeClr val="accent2">
                              <a:lumMod val="50000"/>
                            </a:schemeClr>
                          </a:solidFill>
                          <a:latin typeface="Source Serif Pro Light" panose="02040303050405020204" pitchFamily="18" charset="0"/>
                          <a:ea typeface="Source Serif Pro Light" panose="02040303050405020204" pitchFamily="18" charset="0"/>
                          <a:cs typeface="+mn-cs"/>
                        </a:rPr>
                        <a:t>Døgn </a:t>
                      </a:r>
                      <a:r>
                        <a:rPr lang="da-DK" sz="1200" b="0" i="0" kern="1200" err="1">
                          <a:solidFill>
                            <a:schemeClr val="accent2">
                              <a:lumMod val="50000"/>
                            </a:schemeClr>
                          </a:solidFill>
                          <a:latin typeface="Source Serif Pro Light" panose="02040303050405020204" pitchFamily="18" charset="0"/>
                          <a:ea typeface="Source Serif Pro Light" panose="02040303050405020204" pitchFamily="18" charset="0"/>
                          <a:cs typeface="+mn-cs"/>
                        </a:rPr>
                        <a:t>tlf</a:t>
                      </a:r>
                      <a:r>
                        <a:rPr lang="da-DK" sz="1200" b="0" i="0" kern="1200">
                          <a:solidFill>
                            <a:schemeClr val="accent2">
                              <a:lumMod val="50000"/>
                            </a:schemeClr>
                          </a:solidFill>
                          <a:latin typeface="Source Serif Pro Light" panose="02040303050405020204" pitchFamily="18" charset="0"/>
                          <a:ea typeface="Source Serif Pro Light" panose="02040303050405020204" pitchFamily="18" charset="0"/>
                          <a:cs typeface="+mn-cs"/>
                        </a:rPr>
                        <a:t>: </a:t>
                      </a:r>
                      <a:r>
                        <a:rPr lang="da-DK" sz="1200" b="0" i="0">
                          <a:latin typeface="Source Serif Pro Light" panose="02040303050405020204" pitchFamily="18" charset="0"/>
                          <a:ea typeface="Source Serif Pro Light" panose="02040303050405020204" pitchFamily="18" charset="0"/>
                        </a:rPr>
                        <a:t>45 15 42 00</a:t>
                      </a:r>
                      <a:endParaRPr lang="da-DK" sz="1200" b="0" i="0" kern="1200">
                        <a:solidFill>
                          <a:schemeClr val="accent2">
                            <a:lumMod val="50000"/>
                          </a:schemeClr>
                        </a:solidFill>
                        <a:latin typeface="Source Serif Pro Light" panose="02040303050405020204" pitchFamily="18" charset="0"/>
                        <a:ea typeface="Source Serif Pro Light" panose="02040303050405020204" pitchFamily="18" charset="0"/>
                        <a:cs typeface="+mn-cs"/>
                      </a:endParaRPr>
                    </a:p>
                  </a:txBody>
                  <a:tcPr/>
                </a:tc>
                <a:tc>
                  <a:txBody>
                    <a:bodyPr/>
                    <a:lstStyle/>
                    <a:p>
                      <a:r>
                        <a:rPr lang="da-DK" sz="1200" b="0" i="0" kern="1200">
                          <a:solidFill>
                            <a:schemeClr val="dk1"/>
                          </a:solidFill>
                          <a:latin typeface="Source Serif Pro Light" panose="02040303050405020204" pitchFamily="18" charset="0"/>
                          <a:ea typeface="Source Serif Pro Light" panose="02040303050405020204" pitchFamily="18" charset="0"/>
                          <a:cs typeface="+mn-cs"/>
                        </a:rPr>
                        <a:t>Notifikation af myndighed. Kræver at man har et Medarbejderlogin (MitID Erhverv) til </a:t>
                      </a:r>
                      <a:r>
                        <a:rPr lang="da-DK" sz="1200" b="0" i="0" kern="1200" err="1">
                          <a:solidFill>
                            <a:schemeClr val="dk1"/>
                          </a:solidFill>
                          <a:latin typeface="Source Serif Pro Light" panose="02040303050405020204" pitchFamily="18" charset="0"/>
                          <a:ea typeface="Source Serif Pro Light" panose="02040303050405020204" pitchFamily="18" charset="0"/>
                          <a:cs typeface="+mn-cs"/>
                        </a:rPr>
                        <a:t>virk.dk</a:t>
                      </a:r>
                      <a:r>
                        <a:rPr lang="da-DK" sz="1200" b="0" i="0" kern="1200">
                          <a:solidFill>
                            <a:schemeClr val="dk1"/>
                          </a:solidFill>
                          <a:latin typeface="Source Serif Pro Light" panose="02040303050405020204" pitchFamily="18" charset="0"/>
                          <a:ea typeface="Source Serif Pro Light" panose="02040303050405020204" pitchFamily="18" charset="0"/>
                          <a:cs typeface="+mn-cs"/>
                        </a:rPr>
                        <a:t>.</a:t>
                      </a:r>
                    </a:p>
                  </a:txBody>
                  <a:tcPr/>
                </a:tc>
                <a:extLst>
                  <a:ext uri="{0D108BD9-81ED-4DB2-BD59-A6C34878D82A}">
                    <a16:rowId xmlns:a16="http://schemas.microsoft.com/office/drawing/2014/main" val="4276632857"/>
                  </a:ext>
                </a:extLst>
              </a:tr>
            </a:tbl>
          </a:graphicData>
        </a:graphic>
      </p:graphicFrame>
      <p:sp>
        <p:nvSpPr>
          <p:cNvPr id="4" name="Pladsholder til tekst 3">
            <a:extLst>
              <a:ext uri="{FF2B5EF4-FFF2-40B4-BE49-F238E27FC236}">
                <a16:creationId xmlns:a16="http://schemas.microsoft.com/office/drawing/2014/main" id="{548BF1D5-6047-0937-F2C6-A33BFA5A84DC}"/>
              </a:ext>
            </a:extLst>
          </p:cNvPr>
          <p:cNvSpPr>
            <a:spLocks noGrp="1"/>
          </p:cNvSpPr>
          <p:nvPr>
            <p:ph type="body" sz="quarter" idx="13"/>
          </p:nvPr>
        </p:nvSpPr>
        <p:spPr>
          <a:xfrm>
            <a:off x="838200" y="726375"/>
            <a:ext cx="10515600" cy="512762"/>
          </a:xfrm>
        </p:spPr>
        <p:txBody>
          <a:bodyPr>
            <a:normAutofit fontScale="85000" lnSpcReduction="10000"/>
          </a:bodyPr>
          <a:lstStyle/>
          <a:p>
            <a:r>
              <a:rPr lang="da-DK" sz="1400">
                <a:latin typeface="Source Serif Pro Light" panose="02040303050405020204" pitchFamily="18" charset="0"/>
              </a:rPr>
              <a:t>Den kommunikationsansvarlige er ansvarlig for at kommunikationen bliver udført – men er ikke nødvendigvis udførende på opgaven. Det bør overvejes om de listede nedenfor skal informeres om aktivering af beredskabet. Alt efter situationen vil der være nogen der </a:t>
            </a:r>
            <a:r>
              <a:rPr lang="da-DK" sz="1400" i="1">
                <a:latin typeface="Source Serif Pro Light" panose="02040303050405020204" pitchFamily="18" charset="0"/>
              </a:rPr>
              <a:t>skal</a:t>
            </a:r>
            <a:r>
              <a:rPr lang="da-DK" sz="1400">
                <a:latin typeface="Source Serif Pro Light" panose="02040303050405020204" pitchFamily="18" charset="0"/>
              </a:rPr>
              <a:t> informeres andre </a:t>
            </a:r>
            <a:r>
              <a:rPr lang="da-DK" sz="1400" i="1">
                <a:latin typeface="Source Serif Pro Light" panose="02040303050405020204" pitchFamily="18" charset="0"/>
              </a:rPr>
              <a:t>kan</a:t>
            </a:r>
            <a:r>
              <a:rPr lang="da-DK" sz="1400">
                <a:latin typeface="Source Serif Pro Light" panose="02040303050405020204" pitchFamily="18" charset="0"/>
              </a:rPr>
              <a:t> informeres.</a:t>
            </a:r>
          </a:p>
        </p:txBody>
      </p:sp>
      <p:sp>
        <p:nvSpPr>
          <p:cNvPr id="5" name="Pladsholder til slidenummer 4">
            <a:extLst>
              <a:ext uri="{FF2B5EF4-FFF2-40B4-BE49-F238E27FC236}">
                <a16:creationId xmlns:a16="http://schemas.microsoft.com/office/drawing/2014/main" id="{870ABDF1-4A47-177B-B9DF-079DAEE958D2}"/>
              </a:ext>
            </a:extLst>
          </p:cNvPr>
          <p:cNvSpPr>
            <a:spLocks noGrp="1"/>
          </p:cNvSpPr>
          <p:nvPr>
            <p:ph type="sldNum" sz="quarter" idx="4"/>
          </p:nvPr>
        </p:nvSpPr>
        <p:spPr/>
        <p:txBody>
          <a:bodyPr/>
          <a:lstStyle/>
          <a:p>
            <a:fld id="{31EE0572-11CB-2648-B42D-FC9C685CD944}" type="slidenum">
              <a:rPr lang="da-DK" smtClean="0"/>
              <a:pPr/>
              <a:t>3</a:t>
            </a:fld>
            <a:endParaRPr lang="da-DK"/>
          </a:p>
        </p:txBody>
      </p:sp>
    </p:spTree>
    <p:extLst>
      <p:ext uri="{BB962C8B-B14F-4D97-AF65-F5344CB8AC3E}">
        <p14:creationId xmlns:p14="http://schemas.microsoft.com/office/powerpoint/2010/main" val="19057073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E87059-A376-3AD7-670F-82F037D6F3CE}"/>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B3156B93-9DD0-0149-B1DD-48D5216AFBAC}"/>
              </a:ext>
            </a:extLst>
          </p:cNvPr>
          <p:cNvSpPr>
            <a:spLocks noGrp="1"/>
          </p:cNvSpPr>
          <p:nvPr>
            <p:ph type="title"/>
          </p:nvPr>
        </p:nvSpPr>
        <p:spPr/>
        <p:txBody>
          <a:bodyPr/>
          <a:lstStyle/>
          <a:p>
            <a:r>
              <a:rPr lang="da-DK" sz="2500">
                <a:latin typeface="Source Sans Pro" panose="020B0503030403020204" pitchFamily="34" charset="0"/>
              </a:rPr>
              <a:t>Kommunikationsplan – i gang</a:t>
            </a:r>
            <a:br>
              <a:rPr lang="da-DK" sz="2500">
                <a:latin typeface="Source Sans Pro" panose="020B0503030403020204" pitchFamily="34" charset="0"/>
              </a:rPr>
            </a:br>
            <a:br>
              <a:rPr lang="da-DK" sz="2500">
                <a:latin typeface="Source Sans Pro" panose="020B0503030403020204" pitchFamily="34" charset="0"/>
              </a:rPr>
            </a:br>
            <a:endParaRPr lang="da-DK" sz="2500">
              <a:latin typeface="Source Sans Pro" panose="020B0503030403020204" pitchFamily="34" charset="0"/>
            </a:endParaRPr>
          </a:p>
        </p:txBody>
      </p:sp>
      <p:graphicFrame>
        <p:nvGraphicFramePr>
          <p:cNvPr id="6" name="Pladsholder til indhold 5">
            <a:extLst>
              <a:ext uri="{FF2B5EF4-FFF2-40B4-BE49-F238E27FC236}">
                <a16:creationId xmlns:a16="http://schemas.microsoft.com/office/drawing/2014/main" id="{F10F43C8-5289-6398-AF09-6938D167F3BD}"/>
              </a:ext>
            </a:extLst>
          </p:cNvPr>
          <p:cNvGraphicFramePr>
            <a:graphicFrameLocks noGrp="1"/>
          </p:cNvGraphicFramePr>
          <p:nvPr>
            <p:ph idx="1"/>
            <p:extLst>
              <p:ext uri="{D42A27DB-BD31-4B8C-83A1-F6EECF244321}">
                <p14:modId xmlns:p14="http://schemas.microsoft.com/office/powerpoint/2010/main" val="2659269865"/>
              </p:ext>
            </p:extLst>
          </p:nvPr>
        </p:nvGraphicFramePr>
        <p:xfrm>
          <a:off x="838200" y="1239137"/>
          <a:ext cx="10515600" cy="5016559"/>
        </p:xfrm>
        <a:graphic>
          <a:graphicData uri="http://schemas.openxmlformats.org/drawingml/2006/table">
            <a:tbl>
              <a:tblPr firstRow="1" bandRow="1">
                <a:tableStyleId>{5C22544A-7EE6-4342-B048-85BDC9FD1C3A}</a:tableStyleId>
              </a:tblPr>
              <a:tblGrid>
                <a:gridCol w="1841205">
                  <a:extLst>
                    <a:ext uri="{9D8B030D-6E8A-4147-A177-3AD203B41FA5}">
                      <a16:colId xmlns:a16="http://schemas.microsoft.com/office/drawing/2014/main" val="905685579"/>
                    </a:ext>
                  </a:extLst>
                </a:gridCol>
                <a:gridCol w="1743739">
                  <a:extLst>
                    <a:ext uri="{9D8B030D-6E8A-4147-A177-3AD203B41FA5}">
                      <a16:colId xmlns:a16="http://schemas.microsoft.com/office/drawing/2014/main" val="3034553790"/>
                    </a:ext>
                  </a:extLst>
                </a:gridCol>
                <a:gridCol w="1739117">
                  <a:extLst>
                    <a:ext uri="{9D8B030D-6E8A-4147-A177-3AD203B41FA5}">
                      <a16:colId xmlns:a16="http://schemas.microsoft.com/office/drawing/2014/main" val="2929053351"/>
                    </a:ext>
                  </a:extLst>
                </a:gridCol>
                <a:gridCol w="2292626">
                  <a:extLst>
                    <a:ext uri="{9D8B030D-6E8A-4147-A177-3AD203B41FA5}">
                      <a16:colId xmlns:a16="http://schemas.microsoft.com/office/drawing/2014/main" val="751724746"/>
                    </a:ext>
                  </a:extLst>
                </a:gridCol>
                <a:gridCol w="2898913">
                  <a:extLst>
                    <a:ext uri="{9D8B030D-6E8A-4147-A177-3AD203B41FA5}">
                      <a16:colId xmlns:a16="http://schemas.microsoft.com/office/drawing/2014/main" val="1973338003"/>
                    </a:ext>
                  </a:extLst>
                </a:gridCol>
              </a:tblGrid>
              <a:tr h="495736">
                <a:tc>
                  <a:txBody>
                    <a:bodyPr/>
                    <a:lstStyle/>
                    <a:p>
                      <a:r>
                        <a:rPr lang="da-DK" sz="1200" b="0" i="0" u="none" strike="noStrike" kern="1200" spc="0" baseline="0">
                          <a:ln>
                            <a:noFill/>
                          </a:ln>
                          <a:solidFill>
                            <a:schemeClr val="bg1"/>
                          </a:solidFill>
                          <a:effectLst/>
                          <a:latin typeface="Source Serif Pro" panose="02040603050405020204" pitchFamily="18" charset="0"/>
                          <a:ea typeface="Source Serif Pro" panose="02040603050405020204" pitchFamily="18" charset="0"/>
                          <a:cs typeface="+mn-cs"/>
                        </a:rPr>
                        <a:t>Modtager</a:t>
                      </a:r>
                    </a:p>
                  </a:txBody>
                  <a:tcPr>
                    <a:solidFill>
                      <a:schemeClr val="tx2"/>
                    </a:solidFill>
                  </a:tcPr>
                </a:tc>
                <a:tc>
                  <a:txBody>
                    <a:bodyPr/>
                    <a:lstStyle/>
                    <a:p>
                      <a:pPr marL="0" algn="l" defTabSz="914400" rtl="0" eaLnBrk="1" latinLnBrk="0" hangingPunct="1"/>
                      <a:r>
                        <a:rPr lang="da-DK" sz="1200" b="0" i="0" u="none" strike="noStrike" kern="1200" spc="0" baseline="0">
                          <a:ln>
                            <a:noFill/>
                          </a:ln>
                          <a:solidFill>
                            <a:schemeClr val="bg1"/>
                          </a:solidFill>
                          <a:effectLst/>
                          <a:latin typeface="Source Serif Pro" panose="02040603050405020204" pitchFamily="18" charset="0"/>
                          <a:ea typeface="Source Serif Pro" panose="02040603050405020204" pitchFamily="18" charset="0"/>
                          <a:cs typeface="+mn-cs"/>
                        </a:rPr>
                        <a:t>Ansvarlig / Udførende</a:t>
                      </a:r>
                    </a:p>
                  </a:txBody>
                  <a:tcPr>
                    <a:solidFill>
                      <a:schemeClr val="tx2"/>
                    </a:solidFill>
                  </a:tcPr>
                </a:tc>
                <a:tc>
                  <a:txBody>
                    <a:bodyPr/>
                    <a:lstStyle/>
                    <a:p>
                      <a:pPr marL="0" algn="l" defTabSz="914400" rtl="0" eaLnBrk="1" latinLnBrk="0" hangingPunct="1"/>
                      <a:r>
                        <a:rPr lang="da-DK" sz="1200" b="0" i="0" u="none" strike="noStrike" kern="1200" spc="0" baseline="0">
                          <a:ln>
                            <a:noFill/>
                          </a:ln>
                          <a:solidFill>
                            <a:schemeClr val="bg1"/>
                          </a:solidFill>
                          <a:effectLst/>
                          <a:latin typeface="Source Serif Pro" panose="02040603050405020204" pitchFamily="18" charset="0"/>
                          <a:ea typeface="Source Serif Pro" panose="02040603050405020204" pitchFamily="18" charset="0"/>
                          <a:cs typeface="+mn-cs"/>
                        </a:rPr>
                        <a:t>Tidsfrist</a:t>
                      </a:r>
                    </a:p>
                  </a:txBody>
                  <a:tcPr>
                    <a:solidFill>
                      <a:schemeClr val="tx2"/>
                    </a:solidFill>
                  </a:tcPr>
                </a:tc>
                <a:tc>
                  <a:txBody>
                    <a:bodyPr/>
                    <a:lstStyle/>
                    <a:p>
                      <a:pPr marL="0" algn="l" defTabSz="914400" rtl="0" eaLnBrk="1" latinLnBrk="0" hangingPunct="1"/>
                      <a:r>
                        <a:rPr lang="da-DK" sz="1200" b="0" i="0" u="none" strike="noStrike" kern="1200" spc="0" baseline="0">
                          <a:ln>
                            <a:noFill/>
                          </a:ln>
                          <a:solidFill>
                            <a:schemeClr val="bg1"/>
                          </a:solidFill>
                          <a:effectLst/>
                          <a:latin typeface="Source Serif Pro" panose="02040603050405020204" pitchFamily="18" charset="0"/>
                          <a:ea typeface="Source Serif Pro" panose="02040603050405020204" pitchFamily="18" charset="0"/>
                          <a:cs typeface="+mn-cs"/>
                        </a:rPr>
                        <a:t>Kanal</a:t>
                      </a:r>
                    </a:p>
                  </a:txBody>
                  <a:tcPr>
                    <a:solidFill>
                      <a:schemeClr val="tx2"/>
                    </a:solidFill>
                  </a:tcPr>
                </a:tc>
                <a:tc>
                  <a:txBody>
                    <a:bodyPr/>
                    <a:lstStyle/>
                    <a:p>
                      <a:pPr marL="0" algn="l" defTabSz="914400" rtl="0" eaLnBrk="1" latinLnBrk="0" hangingPunct="1"/>
                      <a:r>
                        <a:rPr lang="da-DK" sz="1200" b="0" i="0" u="none" strike="noStrike" kern="1200" spc="0" baseline="0">
                          <a:ln>
                            <a:noFill/>
                          </a:ln>
                          <a:solidFill>
                            <a:schemeClr val="bg1"/>
                          </a:solidFill>
                          <a:effectLst/>
                          <a:latin typeface="Source Serif Pro" panose="02040603050405020204" pitchFamily="18" charset="0"/>
                          <a:ea typeface="Source Serif Pro" panose="02040603050405020204" pitchFamily="18" charset="0"/>
                          <a:cs typeface="+mn-cs"/>
                        </a:rPr>
                        <a:t>Vejledning</a:t>
                      </a:r>
                    </a:p>
                  </a:txBody>
                  <a:tcPr>
                    <a:solidFill>
                      <a:schemeClr val="tx2"/>
                    </a:solidFill>
                  </a:tcPr>
                </a:tc>
                <a:extLst>
                  <a:ext uri="{0D108BD9-81ED-4DB2-BD59-A6C34878D82A}">
                    <a16:rowId xmlns:a16="http://schemas.microsoft.com/office/drawing/2014/main" val="2749714684"/>
                  </a:ext>
                </a:extLst>
              </a:tr>
              <a:tr h="370840">
                <a:tc>
                  <a:txBody>
                    <a:bodyPr/>
                    <a:lstStyle/>
                    <a:p>
                      <a:r>
                        <a:rPr lang="da-DK" sz="1200" b="0" i="0" kern="1200">
                          <a:solidFill>
                            <a:schemeClr val="bg1"/>
                          </a:solidFill>
                          <a:latin typeface="Source Serif Pro" panose="02040603050405020204" pitchFamily="18" charset="0"/>
                          <a:ea typeface="Source Serif Pro" panose="02040603050405020204" pitchFamily="18" charset="0"/>
                          <a:cs typeface="+mn-cs"/>
                        </a:rPr>
                        <a:t>Kunder</a:t>
                      </a:r>
                    </a:p>
                  </a:txBody>
                  <a:tcPr>
                    <a:solidFill>
                      <a:schemeClr val="tx2"/>
                    </a:solidFill>
                  </a:tcPr>
                </a:tc>
                <a:tc>
                  <a:txBody>
                    <a:bodyPr/>
                    <a:lstStyle/>
                    <a:p>
                      <a:r>
                        <a:rPr lang="da-DK" sz="1200" b="0" i="0" kern="1200">
                          <a:solidFill>
                            <a:schemeClr val="accent2">
                              <a:lumMod val="50000"/>
                            </a:schemeClr>
                          </a:solidFill>
                          <a:latin typeface="Source Serif Pro Light" panose="02040303050405020204" pitchFamily="18" charset="0"/>
                          <a:ea typeface="Source Serif Pro Light" panose="02040303050405020204" pitchFamily="18" charset="0"/>
                          <a:cs typeface="+mn-cs"/>
                        </a:rPr>
                        <a:t>Drift Vagt</a:t>
                      </a:r>
                    </a:p>
                  </a:txBody>
                  <a:tcPr/>
                </a:tc>
                <a:tc>
                  <a:txBody>
                    <a:bodyPr/>
                    <a:lstStyle/>
                    <a:p>
                      <a:r>
                        <a:rPr lang="da-DK" sz="1200" b="0" i="0" kern="1200">
                          <a:solidFill>
                            <a:schemeClr val="accent2">
                              <a:lumMod val="50000"/>
                            </a:schemeClr>
                          </a:solidFill>
                          <a:latin typeface="Source Serif Pro Light" panose="02040303050405020204" pitchFamily="18" charset="0"/>
                          <a:ea typeface="Source Serif Pro Light" panose="02040303050405020204" pitchFamily="18" charset="0"/>
                          <a:cs typeface="+mn-cs"/>
                        </a:rPr>
                        <a:t>Ved ændring af tidshorisont eller andre opdateringer</a:t>
                      </a:r>
                    </a:p>
                  </a:txBody>
                  <a:tcPr/>
                </a:tc>
                <a:tc>
                  <a:txBody>
                    <a:bodyPr/>
                    <a:lstStyle/>
                    <a:p>
                      <a:pPr marL="285750" indent="-285750">
                        <a:buFont typeface="Arial" panose="020B0604020202020204" pitchFamily="34" charset="0"/>
                        <a:buChar char="•"/>
                      </a:pPr>
                      <a:r>
                        <a:rPr lang="da-DK" sz="1200" b="0" i="0" kern="1200">
                          <a:solidFill>
                            <a:schemeClr val="accent2">
                              <a:lumMod val="50000"/>
                            </a:schemeClr>
                          </a:solidFill>
                          <a:latin typeface="Source Serif Pro Light" panose="02040303050405020204" pitchFamily="18" charset="0"/>
                          <a:ea typeface="Source Serif Pro Light" panose="02040303050405020204" pitchFamily="18" charset="0"/>
                          <a:cs typeface="+mn-cs"/>
                        </a:rPr>
                        <a:t>Drift sms </a:t>
                      </a:r>
                    </a:p>
                    <a:p>
                      <a:pPr marL="285750" indent="-285750">
                        <a:buFont typeface="Arial" panose="020B0604020202020204" pitchFamily="34" charset="0"/>
                        <a:buChar char="•"/>
                      </a:pPr>
                      <a:r>
                        <a:rPr lang="da-DK" sz="1200" b="0" i="0" kern="1200">
                          <a:solidFill>
                            <a:schemeClr val="accent2">
                              <a:lumMod val="50000"/>
                            </a:schemeClr>
                          </a:solidFill>
                          <a:latin typeface="Source Serif Pro Light" panose="02040303050405020204" pitchFamily="18" charset="0"/>
                          <a:ea typeface="Source Serif Pro Light" panose="02040303050405020204" pitchFamily="18" charset="0"/>
                          <a:cs typeface="+mn-cs"/>
                        </a:rPr>
                        <a:t>Driftsinfo på hjemmeside</a:t>
                      </a:r>
                    </a:p>
                  </a:txBody>
                  <a:tcPr/>
                </a:tc>
                <a:tc rowSpan="2">
                  <a:txBody>
                    <a:bodyPr/>
                    <a:lstStyle/>
                    <a:p>
                      <a:r>
                        <a:rPr lang="da-DK" sz="1200" b="0" i="0">
                          <a:latin typeface="Source Serif Pro Light" panose="02040303050405020204" pitchFamily="18" charset="0"/>
                          <a:ea typeface="Source Serif Pro Light" panose="02040303050405020204" pitchFamily="18" charset="0"/>
                        </a:rPr>
                        <a:t>Skabelon:</a:t>
                      </a:r>
                    </a:p>
                    <a:p>
                      <a:r>
                        <a:rPr lang="da-DK" sz="1200" b="0" i="0">
                          <a:latin typeface="Source Serif Pro Light" panose="02040303050405020204" pitchFamily="18" charset="0"/>
                          <a:ea typeface="Source Serif Pro Light" panose="02040303050405020204" pitchFamily="18" charset="0"/>
                        </a:rPr>
                        <a:t>”Vores beredskab er stadig aktivt. [kort opdatering].”</a:t>
                      </a:r>
                    </a:p>
                  </a:txBody>
                  <a:tcPr/>
                </a:tc>
                <a:extLst>
                  <a:ext uri="{0D108BD9-81ED-4DB2-BD59-A6C34878D82A}">
                    <a16:rowId xmlns:a16="http://schemas.microsoft.com/office/drawing/2014/main" val="1639391843"/>
                  </a:ext>
                </a:extLst>
              </a:tr>
              <a:tr h="771783">
                <a:tc>
                  <a:txBody>
                    <a:bodyPr/>
                    <a:lstStyle/>
                    <a:p>
                      <a:pPr marL="0" algn="l" defTabSz="914400" rtl="0" eaLnBrk="1" latinLnBrk="0" hangingPunct="1"/>
                      <a:r>
                        <a:rPr lang="da-DK" sz="1200" b="0" i="0" kern="1200">
                          <a:solidFill>
                            <a:schemeClr val="bg1"/>
                          </a:solidFill>
                          <a:latin typeface="Source Serif Pro" panose="02040603050405020204" pitchFamily="18" charset="0"/>
                          <a:ea typeface="Source Serif Pro" panose="02040603050405020204" pitchFamily="18" charset="0"/>
                          <a:cs typeface="+mn-cs"/>
                        </a:rPr>
                        <a:t>Samarbejdspartnere</a:t>
                      </a:r>
                    </a:p>
                  </a:txBody>
                  <a:tcPr>
                    <a:solidFill>
                      <a:schemeClr val="tx2"/>
                    </a:solidFill>
                  </a:tcPr>
                </a:tc>
                <a:tc>
                  <a:txBody>
                    <a:bodyPr/>
                    <a:lstStyle/>
                    <a:p>
                      <a:r>
                        <a:rPr lang="da-DK" sz="1200" b="0" i="0" kern="1200">
                          <a:solidFill>
                            <a:schemeClr val="accent2">
                              <a:lumMod val="50000"/>
                            </a:schemeClr>
                          </a:solidFill>
                          <a:latin typeface="Source Serif Pro Light" panose="02040303050405020204" pitchFamily="18" charset="0"/>
                          <a:ea typeface="Source Serif Pro Light" panose="02040303050405020204" pitchFamily="18" charset="0"/>
                          <a:cs typeface="+mn-cs"/>
                        </a:rPr>
                        <a:t>Kontaktpunkt for samarbejdspartner</a:t>
                      </a:r>
                    </a:p>
                  </a:txBody>
                  <a:tcPr/>
                </a:tc>
                <a:tc>
                  <a:txBody>
                    <a:bodyPr/>
                    <a:lstStyle/>
                    <a:p>
                      <a:r>
                        <a:rPr lang="da-DK" sz="1200" b="0" i="0" kern="1200">
                          <a:solidFill>
                            <a:schemeClr val="accent2">
                              <a:lumMod val="50000"/>
                            </a:schemeClr>
                          </a:solidFill>
                          <a:latin typeface="Source Serif Pro Light" panose="02040303050405020204" pitchFamily="18" charset="0"/>
                          <a:ea typeface="Source Serif Pro Light" panose="02040303050405020204" pitchFamily="18" charset="0"/>
                          <a:cs typeface="+mn-cs"/>
                        </a:rPr>
                        <a:t>Ved ændring af tidshorisont eller andre opdateringer</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200" b="0" i="0" kern="1200">
                          <a:solidFill>
                            <a:schemeClr val="accent2">
                              <a:lumMod val="50000"/>
                            </a:schemeClr>
                          </a:solidFill>
                          <a:latin typeface="Source Serif Pro Light" panose="02040303050405020204" pitchFamily="18" charset="0"/>
                          <a:ea typeface="Source Serif Pro Light" panose="02040303050405020204" pitchFamily="18" charset="0"/>
                          <a:cs typeface="+mn-cs"/>
                        </a:rPr>
                        <a:t>Driftsinfo på hjemmeside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200" b="0" i="0" kern="1200">
                          <a:solidFill>
                            <a:schemeClr val="accent2">
                              <a:lumMod val="50000"/>
                            </a:schemeClr>
                          </a:solidFill>
                          <a:latin typeface="Source Serif Pro Light" panose="02040303050405020204" pitchFamily="18" charset="0"/>
                          <a:ea typeface="Source Serif Pro Light" panose="02040303050405020204" pitchFamily="18" charset="0"/>
                          <a:cs typeface="+mn-cs"/>
                        </a:rPr>
                        <a:t>E-mail</a:t>
                      </a:r>
                    </a:p>
                  </a:txBody>
                  <a:tcPr/>
                </a:tc>
                <a:tc vMerge="1">
                  <a:txBody>
                    <a:bodyPr/>
                    <a:lstStyle/>
                    <a:p>
                      <a:endParaRPr lang="da-DK"/>
                    </a:p>
                  </a:txBody>
                  <a:tcPr/>
                </a:tc>
                <a:extLst>
                  <a:ext uri="{0D108BD9-81ED-4DB2-BD59-A6C34878D82A}">
                    <a16:rowId xmlns:a16="http://schemas.microsoft.com/office/drawing/2014/main" val="1746528691"/>
                  </a:ext>
                </a:extLst>
              </a:tr>
              <a:tr h="518160">
                <a:tc>
                  <a:txBody>
                    <a:bodyPr/>
                    <a:lstStyle/>
                    <a:p>
                      <a:pPr marL="0" algn="l" defTabSz="914400" rtl="0" eaLnBrk="1" latinLnBrk="0" hangingPunct="1"/>
                      <a:r>
                        <a:rPr lang="da-DK" sz="1200" b="0" i="0" kern="1200">
                          <a:solidFill>
                            <a:schemeClr val="bg1"/>
                          </a:solidFill>
                          <a:latin typeface="Source Serif Pro" panose="02040603050405020204" pitchFamily="18" charset="0"/>
                          <a:ea typeface="Source Serif Pro" panose="02040603050405020204" pitchFamily="18" charset="0"/>
                          <a:cs typeface="+mn-cs"/>
                        </a:rPr>
                        <a:t>Ansatte</a:t>
                      </a:r>
                    </a:p>
                  </a:txBody>
                  <a:tcPr>
                    <a:solidFill>
                      <a:schemeClr val="tx2"/>
                    </a:solidFill>
                  </a:tcPr>
                </a:tc>
                <a:tc>
                  <a:txBody>
                    <a:bodyPr/>
                    <a:lstStyle/>
                    <a:p>
                      <a:r>
                        <a:rPr lang="da-DK" sz="1200" b="0" i="0" kern="1200">
                          <a:solidFill>
                            <a:schemeClr val="accent2">
                              <a:lumMod val="50000"/>
                            </a:schemeClr>
                          </a:solidFill>
                          <a:latin typeface="Source Serif Pro Light" panose="02040303050405020204" pitchFamily="18" charset="0"/>
                          <a:ea typeface="Source Serif Pro Light" panose="02040303050405020204" pitchFamily="18" charset="0"/>
                          <a:cs typeface="+mn-cs"/>
                        </a:rPr>
                        <a:t>Kommunikations-ansvarlig</a:t>
                      </a:r>
                    </a:p>
                  </a:txBody>
                  <a:tcPr/>
                </a:tc>
                <a:tc>
                  <a:txBody>
                    <a:bodyPr/>
                    <a:lstStyle/>
                    <a:p>
                      <a:r>
                        <a:rPr lang="da-DK" sz="1200" b="0" i="0" kern="1200">
                          <a:solidFill>
                            <a:schemeClr val="accent2">
                              <a:lumMod val="50000"/>
                            </a:schemeClr>
                          </a:solidFill>
                          <a:latin typeface="Source Serif Pro Light" panose="02040303050405020204" pitchFamily="18" charset="0"/>
                          <a:ea typeface="Source Serif Pro Light" panose="02040303050405020204" pitchFamily="18" charset="0"/>
                          <a:cs typeface="+mn-cs"/>
                        </a:rPr>
                        <a:t>Efter hvert statusmøde</a:t>
                      </a:r>
                    </a:p>
                  </a:txBody>
                  <a:tcPr/>
                </a:tc>
                <a:tc>
                  <a:txBody>
                    <a:bodyPr/>
                    <a:lstStyle/>
                    <a:p>
                      <a:pPr marL="285750" indent="-285750">
                        <a:buFont typeface="Arial" panose="020B0604020202020204" pitchFamily="34" charset="0"/>
                        <a:buChar char="•"/>
                      </a:pPr>
                      <a:r>
                        <a:rPr lang="da-DK" sz="1200" b="0" i="0" kern="1200">
                          <a:solidFill>
                            <a:schemeClr val="accent2">
                              <a:lumMod val="50000"/>
                            </a:schemeClr>
                          </a:solidFill>
                          <a:latin typeface="Source Serif Pro Light" panose="02040303050405020204" pitchFamily="18" charset="0"/>
                          <a:ea typeface="Source Serif Pro Light" panose="02040303050405020204" pitchFamily="18" charset="0"/>
                          <a:cs typeface="+mn-cs"/>
                        </a:rPr>
                        <a:t>E-mail</a:t>
                      </a:r>
                    </a:p>
                  </a:txBody>
                  <a:tcPr/>
                </a:tc>
                <a:tc>
                  <a:txBody>
                    <a:bodyPr/>
                    <a:lstStyle/>
                    <a:p>
                      <a:r>
                        <a:rPr lang="da-DK" sz="1200" b="0" i="0" kern="1200">
                          <a:solidFill>
                            <a:schemeClr val="dk1"/>
                          </a:solidFill>
                          <a:latin typeface="Source Serif Pro Light" panose="02040303050405020204" pitchFamily="18" charset="0"/>
                          <a:ea typeface="Source Serif Pro Light" panose="02040303050405020204" pitchFamily="18" charset="0"/>
                          <a:cs typeface="+mn-cs"/>
                        </a:rPr>
                        <a:t>Skabelon:</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b="0" i="0">
                          <a:latin typeface="Source Serif Pro Light" panose="02040303050405020204" pitchFamily="18" charset="0"/>
                          <a:ea typeface="Source Serif Pro Light" panose="02040303050405020204" pitchFamily="18" charset="0"/>
                        </a:rPr>
                        <a:t>”Vores beredskab er stadig aktivt. [kort opdatering].</a:t>
                      </a:r>
                      <a:r>
                        <a:rPr lang="da-DK" sz="1200" b="0" i="0" kern="1200">
                          <a:solidFill>
                            <a:schemeClr val="dk1"/>
                          </a:solidFill>
                          <a:latin typeface="Source Serif Pro Light" panose="02040303050405020204" pitchFamily="18" charset="0"/>
                          <a:ea typeface="Source Serif Pro Light" panose="02040303050405020204" pitchFamily="18" charset="0"/>
                          <a:cs typeface="+mn-cs"/>
                        </a:rPr>
                        <a:t> Ved henvendelser fra eksterne (medier og samarbejdspartnere) om hændelsen, beder vi jer fortsat henvise til undertegnede eller direktionen.”</a:t>
                      </a:r>
                    </a:p>
                  </a:txBody>
                  <a:tcPr/>
                </a:tc>
                <a:extLst>
                  <a:ext uri="{0D108BD9-81ED-4DB2-BD59-A6C34878D82A}">
                    <a16:rowId xmlns:a16="http://schemas.microsoft.com/office/drawing/2014/main" val="3976734137"/>
                  </a:ext>
                </a:extLst>
              </a:tr>
              <a:tr h="370840">
                <a:tc>
                  <a:txBody>
                    <a:bodyPr/>
                    <a:lstStyle/>
                    <a:p>
                      <a:pPr marL="0" algn="l" defTabSz="914400" rtl="0" eaLnBrk="1" latinLnBrk="0" hangingPunct="1"/>
                      <a:r>
                        <a:rPr lang="da-DK" sz="1200" b="0" i="0" kern="1200">
                          <a:solidFill>
                            <a:schemeClr val="bg1"/>
                          </a:solidFill>
                          <a:latin typeface="Source Serif Pro" panose="02040603050405020204" pitchFamily="18" charset="0"/>
                          <a:ea typeface="Source Serif Pro" panose="02040603050405020204" pitchFamily="18" charset="0"/>
                          <a:cs typeface="+mn-cs"/>
                        </a:rPr>
                        <a:t>Direktion / Bestyrelse</a:t>
                      </a:r>
                    </a:p>
                  </a:txBody>
                  <a:tcPr>
                    <a:solidFill>
                      <a:schemeClr val="tx2"/>
                    </a:solidFill>
                  </a:tcPr>
                </a:tc>
                <a:tc>
                  <a:txBody>
                    <a:bodyPr/>
                    <a:lstStyle/>
                    <a:p>
                      <a:r>
                        <a:rPr lang="da-DK" sz="1200" b="0" i="0" kern="1200">
                          <a:solidFill>
                            <a:schemeClr val="accent2">
                              <a:lumMod val="50000"/>
                            </a:schemeClr>
                          </a:solidFill>
                          <a:latin typeface="Source Serif Pro Light" panose="02040303050405020204" pitchFamily="18" charset="0"/>
                          <a:ea typeface="Source Serif Pro Light" panose="02040303050405020204" pitchFamily="18" charset="0"/>
                          <a:cs typeface="+mn-cs"/>
                        </a:rPr>
                        <a:t>Beredskabsleder</a:t>
                      </a:r>
                    </a:p>
                  </a:txBody>
                  <a:tcPr/>
                </a:tc>
                <a:tc>
                  <a:txBody>
                    <a:bodyPr/>
                    <a:lstStyle/>
                    <a:p>
                      <a:r>
                        <a:rPr lang="da-DK" sz="1200" b="0" i="0" kern="1200">
                          <a:solidFill>
                            <a:schemeClr val="accent2">
                              <a:lumMod val="50000"/>
                            </a:schemeClr>
                          </a:solidFill>
                          <a:latin typeface="Source Serif Pro Light" panose="02040303050405020204" pitchFamily="18" charset="0"/>
                          <a:ea typeface="Source Serif Pro Light" panose="02040303050405020204" pitchFamily="18" charset="0"/>
                          <a:cs typeface="+mn-cs"/>
                        </a:rPr>
                        <a:t>Efter hvert statusmøde</a:t>
                      </a:r>
                    </a:p>
                  </a:txBody>
                  <a:tcPr/>
                </a:tc>
                <a:tc>
                  <a:txBody>
                    <a:bodyPr/>
                    <a:lstStyle/>
                    <a:p>
                      <a:pPr marL="285750" indent="-285750">
                        <a:buFont typeface="Arial" panose="020B0604020202020204" pitchFamily="34" charset="0"/>
                        <a:buChar char="•"/>
                      </a:pPr>
                      <a:r>
                        <a:rPr lang="da-DK" sz="1200" b="0" i="0" kern="1200">
                          <a:solidFill>
                            <a:schemeClr val="accent2">
                              <a:lumMod val="50000"/>
                            </a:schemeClr>
                          </a:solidFill>
                          <a:latin typeface="Source Serif Pro Light" panose="02040303050405020204" pitchFamily="18" charset="0"/>
                          <a:ea typeface="Source Serif Pro Light" panose="02040303050405020204" pitchFamily="18" charset="0"/>
                          <a:cs typeface="+mn-cs"/>
                        </a:rPr>
                        <a:t>Telefon</a:t>
                      </a:r>
                    </a:p>
                  </a:txBody>
                  <a:tcPr/>
                </a:tc>
                <a:tc>
                  <a:txBody>
                    <a:bodyPr/>
                    <a:lstStyle/>
                    <a:p>
                      <a:r>
                        <a:rPr lang="da-DK" sz="1200" b="0" i="0" kern="1200">
                          <a:solidFill>
                            <a:schemeClr val="dk1"/>
                          </a:solidFill>
                          <a:latin typeface="Source Serif Pro Light" panose="02040303050405020204" pitchFamily="18" charset="0"/>
                          <a:ea typeface="Source Serif Pro Light" panose="02040303050405020204" pitchFamily="18" charset="0"/>
                          <a:cs typeface="+mn-cs"/>
                        </a:rPr>
                        <a:t>Beredskabslederen opdaterer Direktør / Bestyrelsesformand om status for beredskab. </a:t>
                      </a:r>
                    </a:p>
                  </a:txBody>
                  <a:tcPr/>
                </a:tc>
                <a:extLst>
                  <a:ext uri="{0D108BD9-81ED-4DB2-BD59-A6C34878D82A}">
                    <a16:rowId xmlns:a16="http://schemas.microsoft.com/office/drawing/2014/main" val="2116883490"/>
                  </a:ext>
                </a:extLst>
              </a:tr>
              <a:tr h="370840">
                <a:tc>
                  <a:txBody>
                    <a:bodyPr/>
                    <a:lstStyle/>
                    <a:p>
                      <a:pPr marL="0" algn="l" defTabSz="914400" rtl="0" eaLnBrk="1" latinLnBrk="0" hangingPunct="1"/>
                      <a:r>
                        <a:rPr lang="da-DK" sz="1200" b="0" i="0" kern="1200">
                          <a:solidFill>
                            <a:schemeClr val="bg1"/>
                          </a:solidFill>
                          <a:latin typeface="Source Serif Pro" panose="02040603050405020204" pitchFamily="18" charset="0"/>
                          <a:ea typeface="Source Serif Pro" panose="02040603050405020204" pitchFamily="18" charset="0"/>
                          <a:cs typeface="+mn-cs"/>
                        </a:rPr>
                        <a:t>Myndigheder</a:t>
                      </a:r>
                    </a:p>
                  </a:txBody>
                  <a:tcPr>
                    <a:solidFill>
                      <a:schemeClr val="tx2"/>
                    </a:solidFill>
                  </a:tcPr>
                </a:tc>
                <a:tc>
                  <a:txBody>
                    <a:bodyPr/>
                    <a:lstStyle/>
                    <a:p>
                      <a:r>
                        <a:rPr lang="da-DK" sz="1200" b="0" i="0" kern="1200">
                          <a:solidFill>
                            <a:schemeClr val="accent2">
                              <a:lumMod val="50000"/>
                            </a:schemeClr>
                          </a:solidFill>
                          <a:latin typeface="Source Serif Pro Light" panose="02040303050405020204" pitchFamily="18" charset="0"/>
                          <a:ea typeface="Source Serif Pro Light" panose="02040303050405020204" pitchFamily="18" charset="0"/>
                          <a:cs typeface="+mn-cs"/>
                        </a:rPr>
                        <a:t>Kommunikations-ansvarlig</a:t>
                      </a:r>
                    </a:p>
                  </a:txBody>
                  <a:tcPr/>
                </a:tc>
                <a:tc>
                  <a:txBody>
                    <a:bodyPr/>
                    <a:lstStyle/>
                    <a:p>
                      <a:r>
                        <a:rPr lang="da-DK" sz="1200" b="0" i="0" kern="1200">
                          <a:solidFill>
                            <a:schemeClr val="accent2">
                              <a:lumMod val="50000"/>
                            </a:schemeClr>
                          </a:solidFill>
                          <a:latin typeface="Source Serif Pro Light" panose="02040303050405020204" pitchFamily="18" charset="0"/>
                          <a:ea typeface="Source Serif Pro Light" panose="02040303050405020204" pitchFamily="18" charset="0"/>
                          <a:cs typeface="+mn-cs"/>
                        </a:rPr>
                        <a:t>GDPR: N/A</a:t>
                      </a:r>
                    </a:p>
                    <a:p>
                      <a:r>
                        <a:rPr lang="da-DK" sz="1200" b="0" i="0" kern="1200">
                          <a:solidFill>
                            <a:schemeClr val="accent2">
                              <a:lumMod val="50000"/>
                            </a:schemeClr>
                          </a:solidFill>
                          <a:latin typeface="Source Serif Pro Light" panose="02040303050405020204" pitchFamily="18" charset="0"/>
                          <a:ea typeface="Source Serif Pro Light" panose="02040303050405020204" pitchFamily="18" charset="0"/>
                          <a:cs typeface="+mn-cs"/>
                        </a:rPr>
                        <a:t>NIS2: 72 timer</a:t>
                      </a:r>
                    </a:p>
                  </a:txBody>
                  <a:tcPr/>
                </a:tc>
                <a:tc>
                  <a:txBody>
                    <a:bodyPr/>
                    <a:lstStyle/>
                    <a:p>
                      <a:pPr marL="171450" indent="-171450">
                        <a:buFont typeface="Arial" panose="020B0604020202020204" pitchFamily="34" charset="0"/>
                        <a:buChar char="•"/>
                      </a:pPr>
                      <a:r>
                        <a:rPr lang="da-DK" sz="1200" b="0" i="0" kern="1200">
                          <a:solidFill>
                            <a:schemeClr val="accent2">
                              <a:lumMod val="50000"/>
                            </a:schemeClr>
                          </a:solidFill>
                          <a:latin typeface="Source Serif Pro Light" panose="02040303050405020204" pitchFamily="18" charset="0"/>
                          <a:ea typeface="Source Serif Pro Light" panose="02040303050405020204" pitchFamily="18" charset="0"/>
                          <a:cs typeface="+mn-cs"/>
                          <a:hlinkClick r:id="rId3"/>
                        </a:rPr>
                        <a:t>www.virk.dk</a:t>
                      </a:r>
                      <a:endParaRPr lang="da-DK" sz="1200" b="0" i="0" kern="1200">
                        <a:solidFill>
                          <a:schemeClr val="accent2">
                            <a:lumMod val="50000"/>
                          </a:schemeClr>
                        </a:solidFill>
                        <a:latin typeface="Source Serif Pro Light" panose="02040303050405020204" pitchFamily="18" charset="0"/>
                        <a:ea typeface="Source Serif Pro Light" panose="02040303050405020204" pitchFamily="18" charset="0"/>
                        <a:cs typeface="+mn-cs"/>
                      </a:endParaRPr>
                    </a:p>
                    <a:p>
                      <a:pPr marL="171450" indent="-171450">
                        <a:buFont typeface="Arial" panose="020B0604020202020204" pitchFamily="34" charset="0"/>
                        <a:buChar char="•"/>
                      </a:pPr>
                      <a:r>
                        <a:rPr lang="da-DK" sz="1200" b="0" i="0" kern="1200">
                          <a:solidFill>
                            <a:srgbClr val="FF4E26"/>
                          </a:solidFill>
                          <a:latin typeface="Source Serif Pro Light" panose="02040303050405020204" pitchFamily="18" charset="0"/>
                          <a:ea typeface="+mn-ea"/>
                          <a:cs typeface="+mn-cs"/>
                          <a:hlinkClick r:id="rId4" tooltip="http://politi.dk/">
                            <a:extLst>
                              <a:ext uri="{A12FA001-AC4F-418D-AE19-62706E023703}">
                                <ahyp:hlinkClr xmlns:ahyp="http://schemas.microsoft.com/office/drawing/2018/hyperlinkcolor" val="tx"/>
                              </a:ext>
                            </a:extLst>
                          </a:hlinkClick>
                        </a:rPr>
                        <a:t>www.politi.dk</a:t>
                      </a:r>
                      <a:r>
                        <a:rPr lang="da-DK" sz="1800" b="0" i="0" u="none" strike="noStrike" kern="1200">
                          <a:solidFill>
                            <a:srgbClr val="FF4E26"/>
                          </a:solidFill>
                          <a:effectLst/>
                          <a:latin typeface="+mn-lt"/>
                          <a:ea typeface="+mn-ea"/>
                          <a:cs typeface="+mn-cs"/>
                        </a:rPr>
                        <a:t> </a:t>
                      </a:r>
                      <a:r>
                        <a:rPr lang="da-DK" sz="1200" b="0" i="0" kern="1200">
                          <a:solidFill>
                            <a:schemeClr val="accent2">
                              <a:lumMod val="50000"/>
                            </a:schemeClr>
                          </a:solidFill>
                          <a:latin typeface="Source Serif Pro Light" panose="02040303050405020204" pitchFamily="18" charset="0"/>
                          <a:ea typeface="+mn-ea"/>
                          <a:cs typeface="+mn-cs"/>
                        </a:rPr>
                        <a:t>&gt;”anmeld kriminalitet” </a:t>
                      </a:r>
                    </a:p>
                    <a:p>
                      <a:pPr marL="171450" indent="-171450">
                        <a:buFont typeface="Arial" panose="020B0604020202020204" pitchFamily="34" charset="0"/>
                        <a:buChar char="•"/>
                      </a:pPr>
                      <a:r>
                        <a:rPr lang="da-DK" sz="1200" b="0" i="0" kern="1200">
                          <a:solidFill>
                            <a:schemeClr val="accent2">
                              <a:lumMod val="50000"/>
                            </a:schemeClr>
                          </a:solidFill>
                          <a:latin typeface="Source Serif Pro Light" panose="02040303050405020204" pitchFamily="18" charset="0"/>
                          <a:ea typeface="Source Serif Pro Light" panose="02040303050405020204" pitchFamily="18" charset="0"/>
                          <a:cs typeface="+mn-cs"/>
                        </a:rPr>
                        <a:t>Politi (NC3) </a:t>
                      </a:r>
                      <a:r>
                        <a:rPr lang="da-DK" sz="1200" b="0" i="0" kern="1200" err="1">
                          <a:solidFill>
                            <a:schemeClr val="accent2">
                              <a:lumMod val="50000"/>
                            </a:schemeClr>
                          </a:solidFill>
                          <a:latin typeface="Source Serif Pro Light" panose="02040303050405020204" pitchFamily="18" charset="0"/>
                          <a:ea typeface="Source Serif Pro Light" panose="02040303050405020204" pitchFamily="18" charset="0"/>
                          <a:cs typeface="+mn-cs"/>
                        </a:rPr>
                        <a:t>tlf</a:t>
                      </a:r>
                      <a:r>
                        <a:rPr lang="da-DK" sz="1200" b="0" i="0" kern="1200">
                          <a:solidFill>
                            <a:schemeClr val="accent2">
                              <a:lumMod val="50000"/>
                            </a:schemeClr>
                          </a:solidFill>
                          <a:latin typeface="Source Serif Pro Light" panose="02040303050405020204" pitchFamily="18" charset="0"/>
                          <a:ea typeface="Source Serif Pro Light" panose="02040303050405020204" pitchFamily="18" charset="0"/>
                          <a:cs typeface="+mn-cs"/>
                        </a:rPr>
                        <a:t>: </a:t>
                      </a:r>
                      <a:r>
                        <a:rPr lang="da-DK" sz="1200" b="0" i="0">
                          <a:latin typeface="Source Serif Pro Light" panose="02040303050405020204" pitchFamily="18" charset="0"/>
                          <a:ea typeface="Source Serif Pro Light" panose="02040303050405020204" pitchFamily="18" charset="0"/>
                        </a:rPr>
                        <a:t>22 83 44 39 </a:t>
                      </a:r>
                      <a:br>
                        <a:rPr lang="da-DK" sz="1200" b="0" i="0" kern="1200">
                          <a:solidFill>
                            <a:schemeClr val="dk1"/>
                          </a:solidFill>
                          <a:latin typeface="Source Serif Pro Light" panose="02040303050405020204" pitchFamily="18" charset="0"/>
                          <a:ea typeface="Source Serif Pro Light" panose="02040303050405020204" pitchFamily="18" charset="0"/>
                          <a:cs typeface="+mn-cs"/>
                        </a:rPr>
                      </a:br>
                      <a:r>
                        <a:rPr lang="da-DK" sz="1200" b="0" i="0" kern="1200">
                          <a:solidFill>
                            <a:schemeClr val="accent2">
                              <a:lumMod val="50000"/>
                            </a:schemeClr>
                          </a:solidFill>
                          <a:latin typeface="Source Serif Pro Light" panose="02040303050405020204" pitchFamily="18" charset="0"/>
                          <a:ea typeface="Source Serif Pro Light" panose="02040303050405020204" pitchFamily="18" charset="0"/>
                          <a:cs typeface="+mn-cs"/>
                        </a:rPr>
                        <a:t>Døgn </a:t>
                      </a:r>
                      <a:r>
                        <a:rPr lang="da-DK" sz="1200" b="0" i="0" kern="1200" err="1">
                          <a:solidFill>
                            <a:schemeClr val="accent2">
                              <a:lumMod val="50000"/>
                            </a:schemeClr>
                          </a:solidFill>
                          <a:latin typeface="Source Serif Pro Light" panose="02040303050405020204" pitchFamily="18" charset="0"/>
                          <a:ea typeface="Source Serif Pro Light" panose="02040303050405020204" pitchFamily="18" charset="0"/>
                          <a:cs typeface="+mn-cs"/>
                        </a:rPr>
                        <a:t>tlf</a:t>
                      </a:r>
                      <a:r>
                        <a:rPr lang="da-DK" sz="1200" b="0" i="0" kern="1200">
                          <a:solidFill>
                            <a:schemeClr val="accent2">
                              <a:lumMod val="50000"/>
                            </a:schemeClr>
                          </a:solidFill>
                          <a:latin typeface="Source Serif Pro Light" panose="02040303050405020204" pitchFamily="18" charset="0"/>
                          <a:ea typeface="Source Serif Pro Light" panose="02040303050405020204" pitchFamily="18" charset="0"/>
                          <a:cs typeface="+mn-cs"/>
                        </a:rPr>
                        <a:t>: </a:t>
                      </a:r>
                      <a:r>
                        <a:rPr lang="da-DK" sz="1200" b="0" i="0">
                          <a:latin typeface="Source Serif Pro Light" panose="02040303050405020204" pitchFamily="18" charset="0"/>
                          <a:ea typeface="Source Serif Pro Light" panose="02040303050405020204" pitchFamily="18" charset="0"/>
                        </a:rPr>
                        <a:t>45 15 42 00</a:t>
                      </a:r>
                      <a:endParaRPr lang="da-DK" sz="1200" b="0" i="0" kern="1200">
                        <a:solidFill>
                          <a:schemeClr val="accent2">
                            <a:lumMod val="50000"/>
                          </a:schemeClr>
                        </a:solidFill>
                        <a:latin typeface="Source Serif Pro Light" panose="02040303050405020204" pitchFamily="18" charset="0"/>
                        <a:ea typeface="Source Serif Pro Light" panose="02040303050405020204" pitchFamily="18" charset="0"/>
                        <a:cs typeface="+mn-cs"/>
                      </a:endParaRPr>
                    </a:p>
                  </a:txBody>
                  <a:tcPr/>
                </a:tc>
                <a:tc>
                  <a:txBody>
                    <a:bodyPr/>
                    <a:lstStyle/>
                    <a:p>
                      <a:r>
                        <a:rPr lang="da-DK" sz="1200" b="0" i="0" kern="1200">
                          <a:solidFill>
                            <a:schemeClr val="dk1"/>
                          </a:solidFill>
                          <a:latin typeface="Source Serif Pro Light" panose="02040303050405020204" pitchFamily="18" charset="0"/>
                          <a:ea typeface="Source Serif Pro Light" panose="02040303050405020204" pitchFamily="18" charset="0"/>
                          <a:cs typeface="+mn-cs"/>
                        </a:rPr>
                        <a:t>Uddybende hændelsesrapportering. Kræver at man har et Medarbejderlogin Medarbejderlogin (MitID Erhverv) til </a:t>
                      </a:r>
                      <a:r>
                        <a:rPr lang="da-DK" sz="1200" b="0" i="0" kern="1200" err="1">
                          <a:solidFill>
                            <a:schemeClr val="dk1"/>
                          </a:solidFill>
                          <a:latin typeface="Source Serif Pro Light" panose="02040303050405020204" pitchFamily="18" charset="0"/>
                          <a:ea typeface="Source Serif Pro Light" panose="02040303050405020204" pitchFamily="18" charset="0"/>
                          <a:cs typeface="+mn-cs"/>
                        </a:rPr>
                        <a:t>virk.dk</a:t>
                      </a:r>
                      <a:endParaRPr lang="da-DK" sz="1200" b="0" i="0" kern="1200">
                        <a:solidFill>
                          <a:schemeClr val="dk1"/>
                        </a:solidFill>
                        <a:latin typeface="Source Serif Pro Light" panose="02040303050405020204" pitchFamily="18" charset="0"/>
                        <a:ea typeface="Source Serif Pro Light" panose="02040303050405020204" pitchFamily="18" charset="0"/>
                        <a:cs typeface="+mn-cs"/>
                      </a:endParaRPr>
                    </a:p>
                  </a:txBody>
                  <a:tcPr/>
                </a:tc>
                <a:extLst>
                  <a:ext uri="{0D108BD9-81ED-4DB2-BD59-A6C34878D82A}">
                    <a16:rowId xmlns:a16="http://schemas.microsoft.com/office/drawing/2014/main" val="4276632857"/>
                  </a:ext>
                </a:extLst>
              </a:tr>
            </a:tbl>
          </a:graphicData>
        </a:graphic>
      </p:graphicFrame>
      <p:sp>
        <p:nvSpPr>
          <p:cNvPr id="4" name="Pladsholder til tekst 3">
            <a:extLst>
              <a:ext uri="{FF2B5EF4-FFF2-40B4-BE49-F238E27FC236}">
                <a16:creationId xmlns:a16="http://schemas.microsoft.com/office/drawing/2014/main" id="{A8EA46CD-555B-2A69-8F06-9A89BBB82810}"/>
              </a:ext>
            </a:extLst>
          </p:cNvPr>
          <p:cNvSpPr>
            <a:spLocks noGrp="1"/>
          </p:cNvSpPr>
          <p:nvPr>
            <p:ph type="body" sz="quarter" idx="13"/>
          </p:nvPr>
        </p:nvSpPr>
        <p:spPr>
          <a:xfrm>
            <a:off x="838200" y="726375"/>
            <a:ext cx="10515600" cy="512762"/>
          </a:xfrm>
        </p:spPr>
        <p:txBody>
          <a:bodyPr>
            <a:normAutofit fontScale="85000" lnSpcReduction="10000"/>
          </a:bodyPr>
          <a:lstStyle/>
          <a:p>
            <a:r>
              <a:rPr lang="da-DK" sz="1400">
                <a:latin typeface="Source Serif Pro Light" panose="02040303050405020204" pitchFamily="18" charset="0"/>
              </a:rPr>
              <a:t>Den kommunikationsansvarlige er ansvarlig for at kommunikationen bliver udført – men er ikke nødvendigvis udførende på opgaven. Det bør overvejes om de listede nedenfor skal informeres løbende om status. Alt efter situationen vil der være nogen, der </a:t>
            </a:r>
            <a:r>
              <a:rPr lang="da-DK" sz="1400" i="1">
                <a:latin typeface="Source Serif Pro Light" panose="02040303050405020204" pitchFamily="18" charset="0"/>
              </a:rPr>
              <a:t>skal</a:t>
            </a:r>
            <a:r>
              <a:rPr lang="da-DK" sz="1400">
                <a:latin typeface="Source Serif Pro Light" panose="02040303050405020204" pitchFamily="18" charset="0"/>
              </a:rPr>
              <a:t> informeres andre </a:t>
            </a:r>
            <a:r>
              <a:rPr lang="da-DK" sz="1400" i="1">
                <a:latin typeface="Source Serif Pro Light" panose="02040303050405020204" pitchFamily="18" charset="0"/>
              </a:rPr>
              <a:t>kan</a:t>
            </a:r>
            <a:r>
              <a:rPr lang="da-DK" sz="1400">
                <a:latin typeface="Source Serif Pro Light" panose="02040303050405020204" pitchFamily="18" charset="0"/>
              </a:rPr>
              <a:t> informeres.</a:t>
            </a:r>
          </a:p>
        </p:txBody>
      </p:sp>
      <p:sp>
        <p:nvSpPr>
          <p:cNvPr id="5" name="Pladsholder til slidenummer 4">
            <a:extLst>
              <a:ext uri="{FF2B5EF4-FFF2-40B4-BE49-F238E27FC236}">
                <a16:creationId xmlns:a16="http://schemas.microsoft.com/office/drawing/2014/main" id="{C1446729-4586-6F6A-BE23-82B46317289E}"/>
              </a:ext>
            </a:extLst>
          </p:cNvPr>
          <p:cNvSpPr>
            <a:spLocks noGrp="1"/>
          </p:cNvSpPr>
          <p:nvPr>
            <p:ph type="sldNum" sz="quarter" idx="4"/>
          </p:nvPr>
        </p:nvSpPr>
        <p:spPr/>
        <p:txBody>
          <a:bodyPr/>
          <a:lstStyle/>
          <a:p>
            <a:fld id="{31EE0572-11CB-2648-B42D-FC9C685CD944}" type="slidenum">
              <a:rPr lang="da-DK" smtClean="0"/>
              <a:pPr/>
              <a:t>4</a:t>
            </a:fld>
            <a:endParaRPr lang="da-DK"/>
          </a:p>
        </p:txBody>
      </p:sp>
    </p:spTree>
    <p:extLst>
      <p:ext uri="{BB962C8B-B14F-4D97-AF65-F5344CB8AC3E}">
        <p14:creationId xmlns:p14="http://schemas.microsoft.com/office/powerpoint/2010/main" val="18129491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90481A-F591-1E08-F245-A2050F109B2D}"/>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8A661EE-3689-EB70-AB75-20695D70465B}"/>
              </a:ext>
            </a:extLst>
          </p:cNvPr>
          <p:cNvSpPr>
            <a:spLocks noGrp="1"/>
          </p:cNvSpPr>
          <p:nvPr>
            <p:ph type="title"/>
          </p:nvPr>
        </p:nvSpPr>
        <p:spPr/>
        <p:txBody>
          <a:bodyPr>
            <a:normAutofit/>
          </a:bodyPr>
          <a:lstStyle/>
          <a:p>
            <a:r>
              <a:rPr lang="da-DK" sz="2500">
                <a:latin typeface="Source Sans Pro" panose="020B0503030403020204" pitchFamily="34" charset="0"/>
              </a:rPr>
              <a:t>Kommunikationsplan – Afsluttet</a:t>
            </a:r>
            <a:br>
              <a:rPr lang="da-DK" sz="2500">
                <a:latin typeface="Source Sans Pro" panose="020B0503030403020204" pitchFamily="34" charset="0"/>
              </a:rPr>
            </a:br>
            <a:br>
              <a:rPr lang="da-DK" sz="2500">
                <a:latin typeface="Source Sans Pro" panose="020B0503030403020204" pitchFamily="34" charset="0"/>
              </a:rPr>
            </a:br>
            <a:endParaRPr lang="da-DK" sz="2500">
              <a:latin typeface="Source Sans Pro" panose="020B0503030403020204" pitchFamily="34" charset="0"/>
            </a:endParaRPr>
          </a:p>
        </p:txBody>
      </p:sp>
      <p:graphicFrame>
        <p:nvGraphicFramePr>
          <p:cNvPr id="6" name="Pladsholder til indhold 5">
            <a:extLst>
              <a:ext uri="{FF2B5EF4-FFF2-40B4-BE49-F238E27FC236}">
                <a16:creationId xmlns:a16="http://schemas.microsoft.com/office/drawing/2014/main" id="{6FBC601A-371F-E5C9-ED5E-4A57EFC4F088}"/>
              </a:ext>
            </a:extLst>
          </p:cNvPr>
          <p:cNvGraphicFramePr>
            <a:graphicFrameLocks noGrp="1"/>
          </p:cNvGraphicFramePr>
          <p:nvPr>
            <p:ph idx="1"/>
            <p:extLst>
              <p:ext uri="{D42A27DB-BD31-4B8C-83A1-F6EECF244321}">
                <p14:modId xmlns:p14="http://schemas.microsoft.com/office/powerpoint/2010/main" val="819966189"/>
              </p:ext>
            </p:extLst>
          </p:nvPr>
        </p:nvGraphicFramePr>
        <p:xfrm>
          <a:off x="838200" y="1308277"/>
          <a:ext cx="10515600" cy="5382319"/>
        </p:xfrm>
        <a:graphic>
          <a:graphicData uri="http://schemas.openxmlformats.org/drawingml/2006/table">
            <a:tbl>
              <a:tblPr firstRow="1" bandRow="1">
                <a:tableStyleId>{5C22544A-7EE6-4342-B048-85BDC9FD1C3A}</a:tableStyleId>
              </a:tblPr>
              <a:tblGrid>
                <a:gridCol w="1841205">
                  <a:extLst>
                    <a:ext uri="{9D8B030D-6E8A-4147-A177-3AD203B41FA5}">
                      <a16:colId xmlns:a16="http://schemas.microsoft.com/office/drawing/2014/main" val="905685579"/>
                    </a:ext>
                  </a:extLst>
                </a:gridCol>
                <a:gridCol w="1743739">
                  <a:extLst>
                    <a:ext uri="{9D8B030D-6E8A-4147-A177-3AD203B41FA5}">
                      <a16:colId xmlns:a16="http://schemas.microsoft.com/office/drawing/2014/main" val="3034553790"/>
                    </a:ext>
                  </a:extLst>
                </a:gridCol>
                <a:gridCol w="1977656">
                  <a:extLst>
                    <a:ext uri="{9D8B030D-6E8A-4147-A177-3AD203B41FA5}">
                      <a16:colId xmlns:a16="http://schemas.microsoft.com/office/drawing/2014/main" val="2929053351"/>
                    </a:ext>
                  </a:extLst>
                </a:gridCol>
                <a:gridCol w="2080591">
                  <a:extLst>
                    <a:ext uri="{9D8B030D-6E8A-4147-A177-3AD203B41FA5}">
                      <a16:colId xmlns:a16="http://schemas.microsoft.com/office/drawing/2014/main" val="751724746"/>
                    </a:ext>
                  </a:extLst>
                </a:gridCol>
                <a:gridCol w="2872409">
                  <a:extLst>
                    <a:ext uri="{9D8B030D-6E8A-4147-A177-3AD203B41FA5}">
                      <a16:colId xmlns:a16="http://schemas.microsoft.com/office/drawing/2014/main" val="1973338003"/>
                    </a:ext>
                  </a:extLst>
                </a:gridCol>
              </a:tblGrid>
              <a:tr h="495736">
                <a:tc>
                  <a:txBody>
                    <a:bodyPr/>
                    <a:lstStyle/>
                    <a:p>
                      <a:r>
                        <a:rPr lang="da-DK" sz="1200" b="0" i="0" u="none" strike="noStrike" kern="1200" spc="0" baseline="0">
                          <a:ln>
                            <a:noFill/>
                          </a:ln>
                          <a:solidFill>
                            <a:schemeClr val="bg1"/>
                          </a:solidFill>
                          <a:effectLst/>
                          <a:latin typeface="Source Serif Pro" panose="02040603050405020204" pitchFamily="18" charset="0"/>
                          <a:ea typeface="Source Serif Pro" panose="02040603050405020204" pitchFamily="18" charset="0"/>
                          <a:cs typeface="+mn-cs"/>
                        </a:rPr>
                        <a:t>Modtager</a:t>
                      </a:r>
                    </a:p>
                  </a:txBody>
                  <a:tcPr>
                    <a:solidFill>
                      <a:schemeClr val="tx2"/>
                    </a:solidFill>
                  </a:tcPr>
                </a:tc>
                <a:tc>
                  <a:txBody>
                    <a:bodyPr/>
                    <a:lstStyle/>
                    <a:p>
                      <a:pPr marL="0" algn="l" defTabSz="914400" rtl="0" eaLnBrk="1" latinLnBrk="0" hangingPunct="1"/>
                      <a:r>
                        <a:rPr lang="da-DK" sz="1200" b="0" i="0" u="none" strike="noStrike" kern="1200" spc="0" baseline="0">
                          <a:ln>
                            <a:noFill/>
                          </a:ln>
                          <a:solidFill>
                            <a:schemeClr val="bg1"/>
                          </a:solidFill>
                          <a:effectLst/>
                          <a:latin typeface="Source Serif Pro" panose="02040603050405020204" pitchFamily="18" charset="0"/>
                          <a:ea typeface="Source Serif Pro" panose="02040603050405020204" pitchFamily="18" charset="0"/>
                          <a:cs typeface="+mn-cs"/>
                        </a:rPr>
                        <a:t>Ansvarlig / Udførende</a:t>
                      </a:r>
                    </a:p>
                  </a:txBody>
                  <a:tcPr>
                    <a:solidFill>
                      <a:schemeClr val="tx2"/>
                    </a:solidFill>
                  </a:tcPr>
                </a:tc>
                <a:tc>
                  <a:txBody>
                    <a:bodyPr/>
                    <a:lstStyle/>
                    <a:p>
                      <a:pPr marL="0" algn="l" defTabSz="914400" rtl="0" eaLnBrk="1" latinLnBrk="0" hangingPunct="1"/>
                      <a:r>
                        <a:rPr lang="da-DK" sz="1200" b="0" i="0" u="none" strike="noStrike" kern="1200" spc="0" baseline="0">
                          <a:ln>
                            <a:noFill/>
                          </a:ln>
                          <a:solidFill>
                            <a:schemeClr val="bg1"/>
                          </a:solidFill>
                          <a:effectLst/>
                          <a:latin typeface="Source Serif Pro" panose="02040603050405020204" pitchFamily="18" charset="0"/>
                          <a:ea typeface="Source Serif Pro" panose="02040603050405020204" pitchFamily="18" charset="0"/>
                          <a:cs typeface="+mn-cs"/>
                        </a:rPr>
                        <a:t>Tidsfrist</a:t>
                      </a:r>
                    </a:p>
                  </a:txBody>
                  <a:tcPr>
                    <a:solidFill>
                      <a:schemeClr val="tx2"/>
                    </a:solidFill>
                  </a:tcPr>
                </a:tc>
                <a:tc>
                  <a:txBody>
                    <a:bodyPr/>
                    <a:lstStyle/>
                    <a:p>
                      <a:pPr marL="0" algn="l" defTabSz="914400" rtl="0" eaLnBrk="1" latinLnBrk="0" hangingPunct="1"/>
                      <a:r>
                        <a:rPr lang="da-DK" sz="1200" b="0" i="0" u="none" strike="noStrike" kern="1200" spc="0" baseline="0">
                          <a:ln>
                            <a:noFill/>
                          </a:ln>
                          <a:solidFill>
                            <a:schemeClr val="bg1"/>
                          </a:solidFill>
                          <a:effectLst/>
                          <a:latin typeface="Source Serif Pro" panose="02040603050405020204" pitchFamily="18" charset="0"/>
                          <a:ea typeface="Source Serif Pro" panose="02040603050405020204" pitchFamily="18" charset="0"/>
                          <a:cs typeface="+mn-cs"/>
                        </a:rPr>
                        <a:t>Kanal</a:t>
                      </a:r>
                    </a:p>
                  </a:txBody>
                  <a:tcPr>
                    <a:solidFill>
                      <a:schemeClr val="tx2"/>
                    </a:solidFill>
                  </a:tcPr>
                </a:tc>
                <a:tc>
                  <a:txBody>
                    <a:bodyPr/>
                    <a:lstStyle/>
                    <a:p>
                      <a:pPr marL="0" algn="l" defTabSz="914400" rtl="0" eaLnBrk="1" latinLnBrk="0" hangingPunct="1"/>
                      <a:r>
                        <a:rPr lang="da-DK" sz="1200" b="0" i="0" u="none" strike="noStrike" kern="1200" spc="0" baseline="0">
                          <a:ln>
                            <a:noFill/>
                          </a:ln>
                          <a:solidFill>
                            <a:schemeClr val="bg1"/>
                          </a:solidFill>
                          <a:effectLst/>
                          <a:latin typeface="Source Serif Pro" panose="02040603050405020204" pitchFamily="18" charset="0"/>
                          <a:ea typeface="Source Serif Pro" panose="02040603050405020204" pitchFamily="18" charset="0"/>
                          <a:cs typeface="+mn-cs"/>
                        </a:rPr>
                        <a:t>Vejledning</a:t>
                      </a:r>
                    </a:p>
                  </a:txBody>
                  <a:tcPr>
                    <a:solidFill>
                      <a:schemeClr val="tx2"/>
                    </a:solidFill>
                  </a:tcPr>
                </a:tc>
                <a:extLst>
                  <a:ext uri="{0D108BD9-81ED-4DB2-BD59-A6C34878D82A}">
                    <a16:rowId xmlns:a16="http://schemas.microsoft.com/office/drawing/2014/main" val="2749714684"/>
                  </a:ext>
                </a:extLst>
              </a:tr>
              <a:tr h="370840">
                <a:tc>
                  <a:txBody>
                    <a:bodyPr/>
                    <a:lstStyle/>
                    <a:p>
                      <a:r>
                        <a:rPr lang="da-DK" sz="1200" b="0" i="0" kern="1200">
                          <a:solidFill>
                            <a:schemeClr val="bg1"/>
                          </a:solidFill>
                          <a:latin typeface="Source Serif Pro" panose="02040603050405020204" pitchFamily="18" charset="0"/>
                          <a:ea typeface="Source Serif Pro" panose="02040603050405020204" pitchFamily="18" charset="0"/>
                          <a:cs typeface="+mn-cs"/>
                        </a:rPr>
                        <a:t>Kunder</a:t>
                      </a:r>
                    </a:p>
                  </a:txBody>
                  <a:tcPr>
                    <a:solidFill>
                      <a:schemeClr val="tx2"/>
                    </a:solidFill>
                  </a:tcPr>
                </a:tc>
                <a:tc>
                  <a:txBody>
                    <a:bodyPr/>
                    <a:lstStyle/>
                    <a:p>
                      <a:r>
                        <a:rPr lang="da-DK" sz="1200" b="0" i="0" kern="1200">
                          <a:solidFill>
                            <a:schemeClr val="accent2">
                              <a:lumMod val="50000"/>
                            </a:schemeClr>
                          </a:solidFill>
                          <a:latin typeface="Source Serif Pro Light" panose="02040303050405020204" pitchFamily="18" charset="0"/>
                          <a:ea typeface="Source Serif Pro Light" panose="02040303050405020204" pitchFamily="18" charset="0"/>
                          <a:cs typeface="+mn-cs"/>
                        </a:rPr>
                        <a:t>Drift Vagt</a:t>
                      </a:r>
                    </a:p>
                  </a:txBody>
                  <a:tcPr/>
                </a:tc>
                <a:tc>
                  <a:txBody>
                    <a:bodyPr/>
                    <a:lstStyle/>
                    <a:p>
                      <a:r>
                        <a:rPr lang="da-DK" sz="1200" b="0" i="0" kern="1200">
                          <a:solidFill>
                            <a:schemeClr val="accent2">
                              <a:lumMod val="50000"/>
                            </a:schemeClr>
                          </a:solidFill>
                          <a:latin typeface="Source Serif Pro Light" panose="02040303050405020204" pitchFamily="18" charset="0"/>
                          <a:ea typeface="Source Serif Pro Light" panose="02040303050405020204" pitchFamily="18" charset="0"/>
                          <a:cs typeface="+mn-cs"/>
                        </a:rPr>
                        <a:t>Efter afslutningsmøde</a:t>
                      </a:r>
                    </a:p>
                  </a:txBody>
                  <a:tcPr/>
                </a:tc>
                <a:tc>
                  <a:txBody>
                    <a:bodyPr/>
                    <a:lstStyle/>
                    <a:p>
                      <a:pPr marL="285750" indent="-285750">
                        <a:buFont typeface="Arial" panose="020B0604020202020204" pitchFamily="34" charset="0"/>
                        <a:buChar char="•"/>
                      </a:pPr>
                      <a:r>
                        <a:rPr lang="da-DK" sz="1200" b="0" i="0" kern="1200">
                          <a:solidFill>
                            <a:schemeClr val="accent2">
                              <a:lumMod val="50000"/>
                            </a:schemeClr>
                          </a:solidFill>
                          <a:latin typeface="Source Serif Pro Light" panose="02040303050405020204" pitchFamily="18" charset="0"/>
                          <a:ea typeface="Source Serif Pro Light" panose="02040303050405020204" pitchFamily="18" charset="0"/>
                          <a:cs typeface="+mn-cs"/>
                        </a:rPr>
                        <a:t>Drift sms </a:t>
                      </a:r>
                    </a:p>
                    <a:p>
                      <a:pPr marL="285750" indent="-285750">
                        <a:buFont typeface="Arial" panose="020B0604020202020204" pitchFamily="34" charset="0"/>
                        <a:buChar char="•"/>
                      </a:pPr>
                      <a:r>
                        <a:rPr lang="da-DK" sz="1200" b="0" i="0" kern="1200">
                          <a:solidFill>
                            <a:schemeClr val="accent2">
                              <a:lumMod val="50000"/>
                            </a:schemeClr>
                          </a:solidFill>
                          <a:latin typeface="Source Serif Pro Light" panose="02040303050405020204" pitchFamily="18" charset="0"/>
                          <a:ea typeface="Source Serif Pro Light" panose="02040303050405020204" pitchFamily="18" charset="0"/>
                          <a:cs typeface="+mn-cs"/>
                        </a:rPr>
                        <a:t>Driftsinfo på hjemmeside</a:t>
                      </a:r>
                    </a:p>
                  </a:txBody>
                  <a:tcPr/>
                </a:tc>
                <a:tc rowSpan="2">
                  <a:txBody>
                    <a:bodyPr/>
                    <a:lstStyle/>
                    <a:p>
                      <a:r>
                        <a:rPr lang="da-DK" sz="1200" b="0" i="0">
                          <a:latin typeface="Source Serif Pro Light" panose="02040303050405020204" pitchFamily="18" charset="0"/>
                          <a:ea typeface="Source Serif Pro Light" panose="02040303050405020204" pitchFamily="18" charset="0"/>
                        </a:rPr>
                        <a:t>Skabelon:</a:t>
                      </a:r>
                    </a:p>
                    <a:p>
                      <a:r>
                        <a:rPr lang="da-DK" sz="1200" b="0" i="0">
                          <a:latin typeface="Source Serif Pro Light" panose="02040303050405020204" pitchFamily="18" charset="0"/>
                          <a:ea typeface="Source Serif Pro Light" panose="02040303050405020204" pitchFamily="18" charset="0"/>
                        </a:rPr>
                        <a:t>”Vores beredskab er nu afsluttet og normal drift er etableret. [kort opsummering af hændelsesforløbet].”</a:t>
                      </a:r>
                    </a:p>
                  </a:txBody>
                  <a:tcPr/>
                </a:tc>
                <a:extLst>
                  <a:ext uri="{0D108BD9-81ED-4DB2-BD59-A6C34878D82A}">
                    <a16:rowId xmlns:a16="http://schemas.microsoft.com/office/drawing/2014/main" val="1639391843"/>
                  </a:ext>
                </a:extLst>
              </a:tr>
              <a:tr h="771783">
                <a:tc>
                  <a:txBody>
                    <a:bodyPr/>
                    <a:lstStyle/>
                    <a:p>
                      <a:pPr marL="0" algn="l" defTabSz="914400" rtl="0" eaLnBrk="1" latinLnBrk="0" hangingPunct="1"/>
                      <a:r>
                        <a:rPr lang="da-DK" sz="1200" b="0" i="0" kern="1200">
                          <a:solidFill>
                            <a:schemeClr val="bg1"/>
                          </a:solidFill>
                          <a:latin typeface="Source Serif Pro" panose="02040603050405020204" pitchFamily="18" charset="0"/>
                          <a:ea typeface="Source Serif Pro" panose="02040603050405020204" pitchFamily="18" charset="0"/>
                          <a:cs typeface="+mn-cs"/>
                        </a:rPr>
                        <a:t>Samarbejdspartnere</a:t>
                      </a:r>
                    </a:p>
                  </a:txBody>
                  <a:tcPr>
                    <a:solidFill>
                      <a:schemeClr val="tx2"/>
                    </a:solidFill>
                  </a:tcPr>
                </a:tc>
                <a:tc>
                  <a:txBody>
                    <a:bodyPr/>
                    <a:lstStyle/>
                    <a:p>
                      <a:r>
                        <a:rPr lang="da-DK" sz="1200" b="0" i="0" kern="1200">
                          <a:solidFill>
                            <a:schemeClr val="accent2">
                              <a:lumMod val="50000"/>
                            </a:schemeClr>
                          </a:solidFill>
                          <a:latin typeface="Source Serif Pro Light" panose="02040303050405020204" pitchFamily="18" charset="0"/>
                          <a:ea typeface="Source Serif Pro Light" panose="02040303050405020204" pitchFamily="18" charset="0"/>
                          <a:cs typeface="+mn-cs"/>
                        </a:rPr>
                        <a:t>Kontaktpunkt for samarbejdspartner</a:t>
                      </a:r>
                    </a:p>
                  </a:txBody>
                  <a:tcPr/>
                </a:tc>
                <a:tc>
                  <a:txBody>
                    <a:bodyPr/>
                    <a:lstStyle/>
                    <a:p>
                      <a:r>
                        <a:rPr lang="da-DK" sz="1200" b="0" i="0" kern="1200">
                          <a:solidFill>
                            <a:schemeClr val="accent2">
                              <a:lumMod val="50000"/>
                            </a:schemeClr>
                          </a:solidFill>
                          <a:latin typeface="Source Serif Pro Light" panose="02040303050405020204" pitchFamily="18" charset="0"/>
                          <a:ea typeface="Source Serif Pro Light" panose="02040303050405020204" pitchFamily="18" charset="0"/>
                          <a:cs typeface="+mn-cs"/>
                        </a:rPr>
                        <a:t>Efter afslutningsmøde</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200" b="0" i="0" kern="1200">
                          <a:solidFill>
                            <a:schemeClr val="accent2">
                              <a:lumMod val="50000"/>
                            </a:schemeClr>
                          </a:solidFill>
                          <a:latin typeface="Source Serif Pro Light" panose="02040303050405020204" pitchFamily="18" charset="0"/>
                          <a:ea typeface="Source Serif Pro Light" panose="02040303050405020204" pitchFamily="18" charset="0"/>
                          <a:cs typeface="+mn-cs"/>
                        </a:rPr>
                        <a:t>Driftsinfo på hjemmeside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200" b="0" i="0" kern="1200">
                          <a:solidFill>
                            <a:schemeClr val="accent2">
                              <a:lumMod val="50000"/>
                            </a:schemeClr>
                          </a:solidFill>
                          <a:latin typeface="Source Serif Pro Light" panose="02040303050405020204" pitchFamily="18" charset="0"/>
                          <a:ea typeface="Source Serif Pro Light" panose="02040303050405020204" pitchFamily="18" charset="0"/>
                          <a:cs typeface="+mn-cs"/>
                        </a:rPr>
                        <a:t>E-mail</a:t>
                      </a:r>
                    </a:p>
                  </a:txBody>
                  <a:tcPr/>
                </a:tc>
                <a:tc vMerge="1">
                  <a:txBody>
                    <a:bodyPr/>
                    <a:lstStyle/>
                    <a:p>
                      <a:endParaRPr lang="da-DK"/>
                    </a:p>
                  </a:txBody>
                  <a:tcPr/>
                </a:tc>
                <a:extLst>
                  <a:ext uri="{0D108BD9-81ED-4DB2-BD59-A6C34878D82A}">
                    <a16:rowId xmlns:a16="http://schemas.microsoft.com/office/drawing/2014/main" val="1746528691"/>
                  </a:ext>
                </a:extLst>
              </a:tr>
              <a:tr h="518160">
                <a:tc>
                  <a:txBody>
                    <a:bodyPr/>
                    <a:lstStyle/>
                    <a:p>
                      <a:pPr marL="0" algn="l" defTabSz="914400" rtl="0" eaLnBrk="1" latinLnBrk="0" hangingPunct="1"/>
                      <a:r>
                        <a:rPr lang="da-DK" sz="1200" b="0" i="0" kern="1200">
                          <a:solidFill>
                            <a:schemeClr val="bg1"/>
                          </a:solidFill>
                          <a:latin typeface="Source Serif Pro" panose="02040603050405020204" pitchFamily="18" charset="0"/>
                          <a:ea typeface="Source Serif Pro" panose="02040603050405020204" pitchFamily="18" charset="0"/>
                          <a:cs typeface="+mn-cs"/>
                        </a:rPr>
                        <a:t>Ansatte</a:t>
                      </a:r>
                    </a:p>
                  </a:txBody>
                  <a:tcPr>
                    <a:solidFill>
                      <a:schemeClr val="tx2"/>
                    </a:solidFill>
                  </a:tcPr>
                </a:tc>
                <a:tc>
                  <a:txBody>
                    <a:bodyPr/>
                    <a:lstStyle/>
                    <a:p>
                      <a:r>
                        <a:rPr lang="da-DK" sz="1200" b="0" i="0" kern="1200">
                          <a:solidFill>
                            <a:schemeClr val="accent2">
                              <a:lumMod val="50000"/>
                            </a:schemeClr>
                          </a:solidFill>
                          <a:latin typeface="Source Serif Pro Light" panose="02040303050405020204" pitchFamily="18" charset="0"/>
                          <a:ea typeface="Source Serif Pro Light" panose="02040303050405020204" pitchFamily="18" charset="0"/>
                          <a:cs typeface="+mn-cs"/>
                        </a:rPr>
                        <a:t>Kommunikations-ansvarlig</a:t>
                      </a:r>
                    </a:p>
                  </a:txBody>
                  <a:tcPr/>
                </a:tc>
                <a:tc>
                  <a:txBody>
                    <a:bodyPr/>
                    <a:lstStyle/>
                    <a:p>
                      <a:r>
                        <a:rPr lang="da-DK" sz="1200" b="0" i="0" kern="1200">
                          <a:solidFill>
                            <a:schemeClr val="accent2">
                              <a:lumMod val="50000"/>
                            </a:schemeClr>
                          </a:solidFill>
                          <a:latin typeface="Source Serif Pro Light" panose="02040303050405020204" pitchFamily="18" charset="0"/>
                          <a:ea typeface="Source Serif Pro Light" panose="02040303050405020204" pitchFamily="18" charset="0"/>
                          <a:cs typeface="+mn-cs"/>
                        </a:rPr>
                        <a:t>Efter afslutningsmøde</a:t>
                      </a:r>
                    </a:p>
                  </a:txBody>
                  <a:tcPr/>
                </a:tc>
                <a:tc>
                  <a:txBody>
                    <a:bodyPr/>
                    <a:lstStyle/>
                    <a:p>
                      <a:pPr marL="285750" indent="-285750">
                        <a:buFont typeface="Arial" panose="020B0604020202020204" pitchFamily="34" charset="0"/>
                        <a:buChar char="•"/>
                      </a:pPr>
                      <a:r>
                        <a:rPr lang="da-DK" sz="1200" b="0" i="0" kern="1200">
                          <a:solidFill>
                            <a:schemeClr val="accent2">
                              <a:lumMod val="50000"/>
                            </a:schemeClr>
                          </a:solidFill>
                          <a:latin typeface="Source Serif Pro Light" panose="02040303050405020204" pitchFamily="18" charset="0"/>
                          <a:ea typeface="Source Serif Pro Light" panose="02040303050405020204" pitchFamily="18" charset="0"/>
                          <a:cs typeface="+mn-cs"/>
                        </a:rPr>
                        <a:t>E-mail</a:t>
                      </a:r>
                    </a:p>
                  </a:txBody>
                  <a:tcPr/>
                </a:tc>
                <a:tc>
                  <a:txBody>
                    <a:bodyPr/>
                    <a:lstStyle/>
                    <a:p>
                      <a:r>
                        <a:rPr lang="da-DK" sz="1200" b="0" i="0" kern="1200">
                          <a:solidFill>
                            <a:schemeClr val="dk1"/>
                          </a:solidFill>
                          <a:latin typeface="Source Serif Pro Light" panose="02040303050405020204" pitchFamily="18" charset="0"/>
                          <a:ea typeface="Source Serif Pro Light" panose="02040303050405020204" pitchFamily="18" charset="0"/>
                          <a:cs typeface="+mn-cs"/>
                        </a:rPr>
                        <a:t>Skabelon:</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b="0" i="0">
                          <a:latin typeface="Source Serif Pro Light" panose="02040303050405020204" pitchFamily="18" charset="0"/>
                          <a:ea typeface="Source Serif Pro Light" panose="02040303050405020204" pitchFamily="18" charset="0"/>
                        </a:rPr>
                        <a:t>”Vores beredskab er nu afsluttet og normal drift er etableret. [kort opsummering af hændelsesforløbet]. </a:t>
                      </a:r>
                      <a:r>
                        <a:rPr lang="da-DK" sz="1200" b="0" i="0" kern="1200">
                          <a:solidFill>
                            <a:schemeClr val="dk1"/>
                          </a:solidFill>
                          <a:latin typeface="Source Serif Pro Light" panose="02040303050405020204" pitchFamily="18" charset="0"/>
                          <a:ea typeface="Source Serif Pro Light" panose="02040303050405020204" pitchFamily="18" charset="0"/>
                          <a:cs typeface="+mn-cs"/>
                        </a:rPr>
                        <a:t>En stor tak til [deltagere i beredskabet/medarbejdere/leverandører] som har ydet en stor indsats for at få os tilbage..”</a:t>
                      </a:r>
                    </a:p>
                  </a:txBody>
                  <a:tcPr/>
                </a:tc>
                <a:extLst>
                  <a:ext uri="{0D108BD9-81ED-4DB2-BD59-A6C34878D82A}">
                    <a16:rowId xmlns:a16="http://schemas.microsoft.com/office/drawing/2014/main" val="3976734137"/>
                  </a:ext>
                </a:extLst>
              </a:tr>
              <a:tr h="370840">
                <a:tc>
                  <a:txBody>
                    <a:bodyPr/>
                    <a:lstStyle/>
                    <a:p>
                      <a:pPr marL="0" algn="l" defTabSz="914400" rtl="0" eaLnBrk="1" latinLnBrk="0" hangingPunct="1"/>
                      <a:r>
                        <a:rPr lang="da-DK" sz="1200" b="0" i="0" kern="1200">
                          <a:solidFill>
                            <a:schemeClr val="bg1"/>
                          </a:solidFill>
                          <a:latin typeface="Source Serif Pro" panose="02040603050405020204" pitchFamily="18" charset="0"/>
                          <a:ea typeface="Source Serif Pro" panose="02040603050405020204" pitchFamily="18" charset="0"/>
                          <a:cs typeface="+mn-cs"/>
                        </a:rPr>
                        <a:t>Direktion / Bestyrelse</a:t>
                      </a:r>
                    </a:p>
                  </a:txBody>
                  <a:tcPr>
                    <a:solidFill>
                      <a:schemeClr val="tx2"/>
                    </a:solidFill>
                  </a:tcPr>
                </a:tc>
                <a:tc>
                  <a:txBody>
                    <a:bodyPr/>
                    <a:lstStyle/>
                    <a:p>
                      <a:r>
                        <a:rPr lang="da-DK" sz="1200" b="0" i="0" kern="1200">
                          <a:solidFill>
                            <a:schemeClr val="accent2">
                              <a:lumMod val="50000"/>
                            </a:schemeClr>
                          </a:solidFill>
                          <a:latin typeface="Source Serif Pro Light" panose="02040303050405020204" pitchFamily="18" charset="0"/>
                          <a:ea typeface="Source Serif Pro Light" panose="02040303050405020204" pitchFamily="18" charset="0"/>
                          <a:cs typeface="+mn-cs"/>
                        </a:rPr>
                        <a:t>Beredskabsleder</a:t>
                      </a:r>
                    </a:p>
                  </a:txBody>
                  <a:tcPr/>
                </a:tc>
                <a:tc>
                  <a:txBody>
                    <a:bodyPr/>
                    <a:lstStyle/>
                    <a:p>
                      <a:r>
                        <a:rPr lang="da-DK" sz="1200" b="0" i="0" kern="1200">
                          <a:solidFill>
                            <a:schemeClr val="accent2">
                              <a:lumMod val="50000"/>
                            </a:schemeClr>
                          </a:solidFill>
                          <a:latin typeface="Source Serif Pro Light" panose="02040303050405020204" pitchFamily="18" charset="0"/>
                          <a:ea typeface="Source Serif Pro Light" panose="02040303050405020204" pitchFamily="18" charset="0"/>
                          <a:cs typeface="+mn-cs"/>
                        </a:rPr>
                        <a:t>Efter hvert statusmøde</a:t>
                      </a:r>
                    </a:p>
                  </a:txBody>
                  <a:tcPr/>
                </a:tc>
                <a:tc>
                  <a:txBody>
                    <a:bodyPr/>
                    <a:lstStyle/>
                    <a:p>
                      <a:pPr marL="285750" indent="-285750">
                        <a:buFont typeface="Arial" panose="020B0604020202020204" pitchFamily="34" charset="0"/>
                        <a:buChar char="•"/>
                      </a:pPr>
                      <a:r>
                        <a:rPr lang="da-DK" sz="1200" b="0" i="0" kern="1200">
                          <a:solidFill>
                            <a:schemeClr val="accent2">
                              <a:lumMod val="50000"/>
                            </a:schemeClr>
                          </a:solidFill>
                          <a:latin typeface="Source Serif Pro Light" panose="02040303050405020204" pitchFamily="18" charset="0"/>
                          <a:ea typeface="Source Serif Pro Light" panose="02040303050405020204" pitchFamily="18" charset="0"/>
                          <a:cs typeface="+mn-cs"/>
                        </a:rPr>
                        <a:t>Telefon</a:t>
                      </a:r>
                    </a:p>
                  </a:txBody>
                  <a:tcPr/>
                </a:tc>
                <a:tc>
                  <a:txBody>
                    <a:bodyPr/>
                    <a:lstStyle/>
                    <a:p>
                      <a:r>
                        <a:rPr lang="da-DK" sz="1200" b="0" i="0" kern="1200">
                          <a:solidFill>
                            <a:schemeClr val="dk1"/>
                          </a:solidFill>
                          <a:latin typeface="Source Serif Pro Light" panose="02040303050405020204" pitchFamily="18" charset="0"/>
                          <a:ea typeface="Source Serif Pro Light" panose="02040303050405020204" pitchFamily="18" charset="0"/>
                          <a:cs typeface="+mn-cs"/>
                        </a:rPr>
                        <a:t>Beredskabslederen opdaterer Direktør / Bestyrelsesformand afsluttet beredskab. </a:t>
                      </a:r>
                    </a:p>
                  </a:txBody>
                  <a:tcPr/>
                </a:tc>
                <a:extLst>
                  <a:ext uri="{0D108BD9-81ED-4DB2-BD59-A6C34878D82A}">
                    <a16:rowId xmlns:a16="http://schemas.microsoft.com/office/drawing/2014/main" val="2116883490"/>
                  </a:ext>
                </a:extLst>
              </a:tr>
              <a:tr h="370840">
                <a:tc>
                  <a:txBody>
                    <a:bodyPr/>
                    <a:lstStyle/>
                    <a:p>
                      <a:pPr marL="0" algn="l" defTabSz="914400" rtl="0" eaLnBrk="1" latinLnBrk="0" hangingPunct="1"/>
                      <a:r>
                        <a:rPr lang="da-DK" sz="1200" b="0" i="0" kern="1200">
                          <a:solidFill>
                            <a:schemeClr val="bg1"/>
                          </a:solidFill>
                          <a:latin typeface="Source Serif Pro" panose="02040603050405020204" pitchFamily="18" charset="0"/>
                          <a:ea typeface="Source Serif Pro" panose="02040603050405020204" pitchFamily="18" charset="0"/>
                          <a:cs typeface="+mn-cs"/>
                        </a:rPr>
                        <a:t>Myndigheder</a:t>
                      </a:r>
                    </a:p>
                  </a:txBody>
                  <a:tcPr>
                    <a:solidFill>
                      <a:schemeClr val="tx2"/>
                    </a:solidFill>
                  </a:tcPr>
                </a:tc>
                <a:tc>
                  <a:txBody>
                    <a:bodyPr/>
                    <a:lstStyle/>
                    <a:p>
                      <a:r>
                        <a:rPr lang="da-DK" sz="1200" b="0" i="0" kern="1200">
                          <a:solidFill>
                            <a:schemeClr val="accent2">
                              <a:lumMod val="50000"/>
                            </a:schemeClr>
                          </a:solidFill>
                          <a:latin typeface="Source Serif Pro Light" panose="02040303050405020204" pitchFamily="18" charset="0"/>
                          <a:ea typeface="Source Serif Pro Light" panose="02040303050405020204" pitchFamily="18" charset="0"/>
                          <a:cs typeface="+mn-cs"/>
                        </a:rPr>
                        <a:t>Kommunikations-ansvarlig</a:t>
                      </a:r>
                    </a:p>
                  </a:txBody>
                  <a:tcPr/>
                </a:tc>
                <a:tc>
                  <a:txBody>
                    <a:bodyPr/>
                    <a:lstStyle/>
                    <a:p>
                      <a:r>
                        <a:rPr lang="da-DK" sz="1200" b="0" i="0" kern="1200">
                          <a:solidFill>
                            <a:schemeClr val="accent2">
                              <a:lumMod val="50000"/>
                            </a:schemeClr>
                          </a:solidFill>
                          <a:latin typeface="Source Serif Pro Light" panose="02040303050405020204" pitchFamily="18" charset="0"/>
                          <a:ea typeface="Source Serif Pro Light" panose="02040303050405020204" pitchFamily="18" charset="0"/>
                          <a:cs typeface="+mn-cs"/>
                        </a:rPr>
                        <a:t>GDPR: 1 måned</a:t>
                      </a:r>
                    </a:p>
                    <a:p>
                      <a:r>
                        <a:rPr lang="da-DK" sz="1200" b="0" i="0" kern="1200">
                          <a:solidFill>
                            <a:schemeClr val="accent2">
                              <a:lumMod val="50000"/>
                            </a:schemeClr>
                          </a:solidFill>
                          <a:latin typeface="Source Serif Pro Light" panose="02040303050405020204" pitchFamily="18" charset="0"/>
                          <a:ea typeface="Source Serif Pro Light" panose="02040303050405020204" pitchFamily="18" charset="0"/>
                          <a:cs typeface="+mn-cs"/>
                        </a:rPr>
                        <a:t>NIS2: 1 måned</a:t>
                      </a:r>
                    </a:p>
                  </a:txBody>
                  <a:tcPr/>
                </a:tc>
                <a:tc>
                  <a:txBody>
                    <a:bodyPr/>
                    <a:lstStyle/>
                    <a:p>
                      <a:pPr marL="171450" indent="-171450">
                        <a:buFont typeface="Arial" panose="020B0604020202020204" pitchFamily="34" charset="0"/>
                        <a:buChar char="•"/>
                      </a:pPr>
                      <a:r>
                        <a:rPr lang="da-DK" sz="1200" b="0" i="0" kern="1200">
                          <a:solidFill>
                            <a:schemeClr val="accent2">
                              <a:lumMod val="50000"/>
                            </a:schemeClr>
                          </a:solidFill>
                          <a:latin typeface="Source Serif Pro Light" panose="02040303050405020204" pitchFamily="18" charset="0"/>
                          <a:ea typeface="Source Serif Pro Light" panose="02040303050405020204" pitchFamily="18" charset="0"/>
                          <a:cs typeface="+mn-cs"/>
                          <a:hlinkClick r:id="rId3"/>
                        </a:rPr>
                        <a:t>www.virk.dk</a:t>
                      </a:r>
                      <a:endParaRPr lang="da-DK" sz="1200" b="0" i="0" kern="1200">
                        <a:solidFill>
                          <a:schemeClr val="accent2">
                            <a:lumMod val="50000"/>
                          </a:schemeClr>
                        </a:solidFill>
                        <a:latin typeface="Source Serif Pro Light" panose="02040303050405020204" pitchFamily="18" charset="0"/>
                        <a:ea typeface="Source Serif Pro Light" panose="02040303050405020204" pitchFamily="18" charset="0"/>
                        <a:cs typeface="+mn-cs"/>
                      </a:endParaRPr>
                    </a:p>
                    <a:p>
                      <a:pPr marL="171450" indent="-171450">
                        <a:buFont typeface="Arial" panose="020B0604020202020204" pitchFamily="34" charset="0"/>
                        <a:buChar char="•"/>
                      </a:pPr>
                      <a:r>
                        <a:rPr lang="da-DK" sz="1200" b="0" i="0" kern="1200">
                          <a:solidFill>
                            <a:srgbClr val="FF4E26"/>
                          </a:solidFill>
                          <a:latin typeface="Source Serif Pro Light" panose="02040303050405020204" pitchFamily="18" charset="0"/>
                          <a:ea typeface="+mn-ea"/>
                          <a:cs typeface="+mn-cs"/>
                          <a:hlinkClick r:id="rId4" tooltip="http://politi.dk/">
                            <a:extLst>
                              <a:ext uri="{A12FA001-AC4F-418D-AE19-62706E023703}">
                                <ahyp:hlinkClr xmlns:ahyp="http://schemas.microsoft.com/office/drawing/2018/hyperlinkcolor" val="tx"/>
                              </a:ext>
                            </a:extLst>
                          </a:hlinkClick>
                        </a:rPr>
                        <a:t>www.politi.dk</a:t>
                      </a:r>
                      <a:r>
                        <a:rPr lang="da-DK" sz="1800" b="0" i="0" u="none" strike="noStrike" kern="1200">
                          <a:solidFill>
                            <a:srgbClr val="FF4E26"/>
                          </a:solidFill>
                          <a:effectLst/>
                          <a:latin typeface="+mn-lt"/>
                          <a:ea typeface="+mn-ea"/>
                          <a:cs typeface="+mn-cs"/>
                        </a:rPr>
                        <a:t> </a:t>
                      </a:r>
                      <a:r>
                        <a:rPr lang="da-DK" sz="1200" b="0" i="0" kern="1200">
                          <a:solidFill>
                            <a:schemeClr val="accent2">
                              <a:lumMod val="50000"/>
                            </a:schemeClr>
                          </a:solidFill>
                          <a:latin typeface="Source Serif Pro Light" panose="02040303050405020204" pitchFamily="18" charset="0"/>
                          <a:ea typeface="+mn-ea"/>
                          <a:cs typeface="+mn-cs"/>
                        </a:rPr>
                        <a:t>&gt;”anmeld kriminalitet” &gt; ”økonomisk svindel på nettet”</a:t>
                      </a:r>
                    </a:p>
                    <a:p>
                      <a:pPr marL="171450" indent="-171450">
                        <a:buFont typeface="Arial" panose="020B0604020202020204" pitchFamily="34" charset="0"/>
                        <a:buChar char="•"/>
                      </a:pPr>
                      <a:r>
                        <a:rPr lang="da-DK" sz="1200" b="0" i="0" kern="1200">
                          <a:solidFill>
                            <a:schemeClr val="accent2">
                              <a:lumMod val="50000"/>
                            </a:schemeClr>
                          </a:solidFill>
                          <a:latin typeface="Source Serif Pro Light" panose="02040303050405020204" pitchFamily="18" charset="0"/>
                          <a:ea typeface="Source Serif Pro Light" panose="02040303050405020204" pitchFamily="18" charset="0"/>
                          <a:cs typeface="+mn-cs"/>
                        </a:rPr>
                        <a:t>Politi </a:t>
                      </a:r>
                      <a:r>
                        <a:rPr lang="da-DK" sz="1200" b="0" i="0" kern="1200" err="1">
                          <a:solidFill>
                            <a:schemeClr val="accent2">
                              <a:lumMod val="50000"/>
                            </a:schemeClr>
                          </a:solidFill>
                          <a:latin typeface="Source Serif Pro Light" panose="02040303050405020204" pitchFamily="18" charset="0"/>
                          <a:ea typeface="Source Serif Pro Light" panose="02040303050405020204" pitchFamily="18" charset="0"/>
                          <a:cs typeface="+mn-cs"/>
                        </a:rPr>
                        <a:t>tlf</a:t>
                      </a:r>
                      <a:r>
                        <a:rPr lang="da-DK" sz="1200" b="0" i="0" kern="1200">
                          <a:solidFill>
                            <a:schemeClr val="accent2">
                              <a:lumMod val="50000"/>
                            </a:schemeClr>
                          </a:solidFill>
                          <a:latin typeface="Source Serif Pro Light" panose="02040303050405020204" pitchFamily="18" charset="0"/>
                          <a:ea typeface="Source Serif Pro Light" panose="02040303050405020204" pitchFamily="18" charset="0"/>
                          <a:cs typeface="+mn-cs"/>
                        </a:rPr>
                        <a:t>: </a:t>
                      </a:r>
                      <a:r>
                        <a:rPr lang="da-DK" sz="1200" b="0" i="0">
                          <a:latin typeface="Source Serif Pro Light" panose="02040303050405020204" pitchFamily="18" charset="0"/>
                          <a:ea typeface="Source Serif Pro Light" panose="02040303050405020204" pitchFamily="18" charset="0"/>
                        </a:rPr>
                        <a:t>22 83 44 39 </a:t>
                      </a:r>
                      <a:endParaRPr lang="da-DK" sz="1200" b="0" i="0" kern="1200">
                        <a:solidFill>
                          <a:schemeClr val="accent2">
                            <a:lumMod val="50000"/>
                          </a:schemeClr>
                        </a:solidFill>
                        <a:latin typeface="Source Serif Pro Light" panose="02040303050405020204" pitchFamily="18" charset="0"/>
                        <a:ea typeface="Source Serif Pro Light" panose="02040303050405020204" pitchFamily="18" charset="0"/>
                        <a:cs typeface="+mn-cs"/>
                      </a:endParaRPr>
                    </a:p>
                  </a:txBody>
                  <a:tcPr/>
                </a:tc>
                <a:tc>
                  <a:txBody>
                    <a:bodyPr/>
                    <a:lstStyle/>
                    <a:p>
                      <a:r>
                        <a:rPr lang="da-DK" sz="1200" b="0" i="0" kern="1200">
                          <a:solidFill>
                            <a:schemeClr val="dk1"/>
                          </a:solidFill>
                          <a:latin typeface="Source Serif Pro Light" panose="02040303050405020204" pitchFamily="18" charset="0"/>
                          <a:ea typeface="Source Serif Pro Light" panose="02040303050405020204" pitchFamily="18" charset="0"/>
                          <a:cs typeface="+mn-cs"/>
                        </a:rPr>
                        <a:t>Endelig hændelsesrapport. Kræver at man har et Medarbejderlogin Medarbejderlogin (MitID Erhverv) til </a:t>
                      </a:r>
                      <a:r>
                        <a:rPr lang="da-DK" sz="1200" b="0" i="0" kern="1200" err="1">
                          <a:solidFill>
                            <a:schemeClr val="dk1"/>
                          </a:solidFill>
                          <a:latin typeface="Source Serif Pro Light" panose="02040303050405020204" pitchFamily="18" charset="0"/>
                          <a:ea typeface="Source Serif Pro Light" panose="02040303050405020204" pitchFamily="18" charset="0"/>
                          <a:cs typeface="+mn-cs"/>
                        </a:rPr>
                        <a:t>virk.dk</a:t>
                      </a:r>
                      <a:endParaRPr lang="da-DK" sz="1200" b="0" i="0" kern="1200">
                        <a:solidFill>
                          <a:schemeClr val="dk1"/>
                        </a:solidFill>
                        <a:latin typeface="Source Serif Pro Light" panose="02040303050405020204" pitchFamily="18" charset="0"/>
                        <a:ea typeface="Source Serif Pro Light" panose="02040303050405020204" pitchFamily="18" charset="0"/>
                        <a:cs typeface="+mn-cs"/>
                      </a:endParaRPr>
                    </a:p>
                  </a:txBody>
                  <a:tcPr/>
                </a:tc>
                <a:extLst>
                  <a:ext uri="{0D108BD9-81ED-4DB2-BD59-A6C34878D82A}">
                    <a16:rowId xmlns:a16="http://schemas.microsoft.com/office/drawing/2014/main" val="4276632857"/>
                  </a:ext>
                </a:extLst>
              </a:tr>
            </a:tbl>
          </a:graphicData>
        </a:graphic>
      </p:graphicFrame>
      <p:sp>
        <p:nvSpPr>
          <p:cNvPr id="4" name="Pladsholder til tekst 3">
            <a:extLst>
              <a:ext uri="{FF2B5EF4-FFF2-40B4-BE49-F238E27FC236}">
                <a16:creationId xmlns:a16="http://schemas.microsoft.com/office/drawing/2014/main" id="{AC2B3B94-0A73-473D-7B31-7C53E1386BD2}"/>
              </a:ext>
            </a:extLst>
          </p:cNvPr>
          <p:cNvSpPr>
            <a:spLocks noGrp="1"/>
          </p:cNvSpPr>
          <p:nvPr>
            <p:ph type="body" sz="quarter" idx="13"/>
          </p:nvPr>
        </p:nvSpPr>
        <p:spPr>
          <a:xfrm>
            <a:off x="838200" y="753211"/>
            <a:ext cx="10515600" cy="512762"/>
          </a:xfrm>
        </p:spPr>
        <p:txBody>
          <a:bodyPr>
            <a:normAutofit fontScale="85000" lnSpcReduction="10000"/>
          </a:bodyPr>
          <a:lstStyle/>
          <a:p>
            <a:r>
              <a:rPr lang="da-DK" sz="1400">
                <a:latin typeface="Source Serif Pro Light" panose="02040303050405020204" pitchFamily="18" charset="0"/>
              </a:rPr>
              <a:t>Den kommunikationsansvarlige er ansvarlig for at kommunikationen bliver udført – men er ikke nødvendigvis udførende på opgaven. Det bør overvejes om de listede nedenfor skal informeres, når beredskabet er afsluttet. Alt efter situationen vil der være nogen, der </a:t>
            </a:r>
            <a:r>
              <a:rPr lang="da-DK" sz="1400" i="1">
                <a:latin typeface="Source Serif Pro Light" panose="02040303050405020204" pitchFamily="18" charset="0"/>
              </a:rPr>
              <a:t>skal</a:t>
            </a:r>
            <a:r>
              <a:rPr lang="da-DK" sz="1400">
                <a:latin typeface="Source Serif Pro Light" panose="02040303050405020204" pitchFamily="18" charset="0"/>
              </a:rPr>
              <a:t> informeres andre </a:t>
            </a:r>
            <a:r>
              <a:rPr lang="da-DK" sz="1400" i="1">
                <a:latin typeface="Source Serif Pro Light" panose="02040303050405020204" pitchFamily="18" charset="0"/>
              </a:rPr>
              <a:t>kan</a:t>
            </a:r>
            <a:r>
              <a:rPr lang="da-DK" sz="1400">
                <a:latin typeface="Source Serif Pro Light" panose="02040303050405020204" pitchFamily="18" charset="0"/>
              </a:rPr>
              <a:t> informeres.</a:t>
            </a:r>
          </a:p>
        </p:txBody>
      </p:sp>
      <p:sp>
        <p:nvSpPr>
          <p:cNvPr id="5" name="Pladsholder til slidenummer 4">
            <a:extLst>
              <a:ext uri="{FF2B5EF4-FFF2-40B4-BE49-F238E27FC236}">
                <a16:creationId xmlns:a16="http://schemas.microsoft.com/office/drawing/2014/main" id="{94278FA8-FF9C-C516-ED16-EC24439317D2}"/>
              </a:ext>
            </a:extLst>
          </p:cNvPr>
          <p:cNvSpPr>
            <a:spLocks noGrp="1"/>
          </p:cNvSpPr>
          <p:nvPr>
            <p:ph type="sldNum" sz="quarter" idx="4"/>
          </p:nvPr>
        </p:nvSpPr>
        <p:spPr/>
        <p:txBody>
          <a:bodyPr/>
          <a:lstStyle/>
          <a:p>
            <a:fld id="{31EE0572-11CB-2648-B42D-FC9C685CD944}" type="slidenum">
              <a:rPr lang="da-DK" smtClean="0"/>
              <a:pPr/>
              <a:t>5</a:t>
            </a:fld>
            <a:endParaRPr lang="da-DK"/>
          </a:p>
        </p:txBody>
      </p:sp>
    </p:spTree>
    <p:extLst>
      <p:ext uri="{BB962C8B-B14F-4D97-AF65-F5344CB8AC3E}">
        <p14:creationId xmlns:p14="http://schemas.microsoft.com/office/powerpoint/2010/main" val="4133010007"/>
      </p:ext>
    </p:extLst>
  </p:cSld>
  <p:clrMapOvr>
    <a:masterClrMapping/>
  </p:clrMapOvr>
</p:sld>
</file>

<file path=ppt/theme/theme1.xml><?xml version="1.0" encoding="utf-8"?>
<a:theme xmlns:a="http://schemas.openxmlformats.org/drawingml/2006/main" name="Fremtrædende">
  <a:themeElements>
    <a:clrScheme name="Lakesides farver">
      <a:dk1>
        <a:srgbClr val="1C1C1C"/>
      </a:dk1>
      <a:lt1>
        <a:srgbClr val="FFFFFF"/>
      </a:lt1>
      <a:dk2>
        <a:srgbClr val="023047"/>
      </a:dk2>
      <a:lt2>
        <a:srgbClr val="EAEAEA"/>
      </a:lt2>
      <a:accent1>
        <a:srgbClr val="275F78"/>
      </a:accent1>
      <a:accent2>
        <a:srgbClr val="4D8FAA"/>
      </a:accent2>
      <a:accent3>
        <a:srgbClr val="71BEDB"/>
      </a:accent3>
      <a:accent4>
        <a:srgbClr val="FFC303"/>
      </a:accent4>
      <a:accent5>
        <a:srgbClr val="FF4E26"/>
      </a:accent5>
      <a:accent6>
        <a:srgbClr val="AF1500"/>
      </a:accent6>
      <a:hlink>
        <a:srgbClr val="FF3600"/>
      </a:hlink>
      <a:folHlink>
        <a:srgbClr val="AF1500"/>
      </a:folHlink>
    </a:clrScheme>
    <a:fontScheme name="Cambria">
      <a:maj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171450" indent="-171450" algn="l">
          <a:buClr>
            <a:schemeClr val="accent5"/>
          </a:buClr>
          <a:buSzPct val="80000"/>
          <a:buFont typeface="Arial" panose="020B0604020202020204" pitchFamily="34" charset="0"/>
          <a:buChar char="•"/>
          <a:defRPr sz="1100" b="0" i="0" dirty="0" err="1" smtClean="0">
            <a:latin typeface="Source Serif Pro Light" panose="02040303050405020204" pitchFamily="18" charset="0"/>
            <a:ea typeface="Source Serif Pro Light" panose="02040303050405020204" pitchFamily="18" charset="0"/>
          </a:defRPr>
        </a:defPPr>
      </a:lstStyle>
    </a:txDef>
  </a:objectDefaults>
  <a:extraClrSchemeLst/>
  <a:extLst>
    <a:ext uri="{05A4C25C-085E-4340-85A3-A5531E510DB2}">
      <thm15:themeFamily xmlns:thm15="http://schemas.microsoft.com/office/thememl/2012/main" name="Præsentation_2023" id="{E00A9453-D8AE-9141-B5E5-53F2B08B8098}" vid="{D126CC34-0FFF-CC4E-8AD0-8BD91750C756}"/>
    </a:ext>
  </a:extLst>
</a:theme>
</file>

<file path=ppt/theme/theme2.xml><?xml version="1.0" encoding="utf-8"?>
<a:theme xmlns:a="http://schemas.openxmlformats.org/drawingml/2006/main" name="Nedtonet">
  <a:themeElements>
    <a:clrScheme name="Lakesides farver">
      <a:dk1>
        <a:srgbClr val="1C1C1C"/>
      </a:dk1>
      <a:lt1>
        <a:srgbClr val="FFFFFF"/>
      </a:lt1>
      <a:dk2>
        <a:srgbClr val="023047"/>
      </a:dk2>
      <a:lt2>
        <a:srgbClr val="EAEAEA"/>
      </a:lt2>
      <a:accent1>
        <a:srgbClr val="275F78"/>
      </a:accent1>
      <a:accent2>
        <a:srgbClr val="4D8FAA"/>
      </a:accent2>
      <a:accent3>
        <a:srgbClr val="71BEDB"/>
      </a:accent3>
      <a:accent4>
        <a:srgbClr val="FFC303"/>
      </a:accent4>
      <a:accent5>
        <a:srgbClr val="FF4E26"/>
      </a:accent5>
      <a:accent6>
        <a:srgbClr val="AF1500"/>
      </a:accent6>
      <a:hlink>
        <a:srgbClr val="FF3600"/>
      </a:hlink>
      <a:folHlink>
        <a:srgbClr val="AF1500"/>
      </a:folHlink>
    </a:clrScheme>
    <a:fontScheme name="Cambria">
      <a:maj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171450" indent="-171450" algn="l">
          <a:buClr>
            <a:schemeClr val="tx1"/>
          </a:buClr>
          <a:buSzPct val="80000"/>
          <a:buFont typeface="Arial" panose="020B0604020202020204" pitchFamily="34" charset="0"/>
          <a:buChar char="•"/>
          <a:defRPr sz="1100" b="0" i="0" dirty="0" smtClean="0">
            <a:latin typeface="Source Serif Pro Light" panose="02040303050405020204" pitchFamily="18" charset="0"/>
            <a:ea typeface="Source Serif Pro Light" panose="02040303050405020204" pitchFamily="18" charset="0"/>
          </a:defRPr>
        </a:defPPr>
      </a:lstStyle>
    </a:txDef>
  </a:objectDefaults>
  <a:extraClrSchemeLst/>
  <a:extLst>
    <a:ext uri="{05A4C25C-085E-4340-85A3-A5531E510DB2}">
      <thm15:themeFamily xmlns:thm15="http://schemas.microsoft.com/office/thememl/2012/main" name="Præsentation_2023" id="{E00A9453-D8AE-9141-B5E5-53F2B08B8098}" vid="{B45E71FC-3B10-4649-A353-A03F20FE57C3}"/>
    </a:ext>
  </a:extLst>
</a:theme>
</file>

<file path=ppt/theme/theme3.xml><?xml version="1.0" encoding="utf-8"?>
<a:theme xmlns:a="http://schemas.openxmlformats.org/drawingml/2006/main" name="Usynlig">
  <a:themeElements>
    <a:clrScheme name="Lakesides farver">
      <a:dk1>
        <a:srgbClr val="1C1C1C"/>
      </a:dk1>
      <a:lt1>
        <a:srgbClr val="FFFFFF"/>
      </a:lt1>
      <a:dk2>
        <a:srgbClr val="023047"/>
      </a:dk2>
      <a:lt2>
        <a:srgbClr val="EAEAEA"/>
      </a:lt2>
      <a:accent1>
        <a:srgbClr val="275F78"/>
      </a:accent1>
      <a:accent2>
        <a:srgbClr val="4D8FAA"/>
      </a:accent2>
      <a:accent3>
        <a:srgbClr val="71BEDB"/>
      </a:accent3>
      <a:accent4>
        <a:srgbClr val="FFC303"/>
      </a:accent4>
      <a:accent5>
        <a:srgbClr val="FF4E26"/>
      </a:accent5>
      <a:accent6>
        <a:srgbClr val="AF1500"/>
      </a:accent6>
      <a:hlink>
        <a:srgbClr val="FF3600"/>
      </a:hlink>
      <a:folHlink>
        <a:srgbClr val="AF15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171450" indent="-171450" algn="l">
          <a:buClr>
            <a:schemeClr val="tx1"/>
          </a:buClr>
          <a:buSzPct val="80000"/>
          <a:buFont typeface="Arial" panose="020B0604020202020204" pitchFamily="34" charset="0"/>
          <a:buChar char="•"/>
          <a:defRPr sz="1100" b="0" i="0" dirty="0" smtClean="0">
            <a:latin typeface="Source Serif Pro Light" panose="02040303050405020204" pitchFamily="18" charset="0"/>
            <a:ea typeface="Source Serif Pro Light" panose="02040303050405020204" pitchFamily="18" charset="0"/>
          </a:defRPr>
        </a:defPPr>
      </a:lstStyle>
    </a:txDef>
  </a:objectDefaults>
  <a:extraClrSchemeLst/>
  <a:extLst>
    <a:ext uri="{05A4C25C-085E-4340-85A3-A5531E510DB2}">
      <thm15:themeFamily xmlns:thm15="http://schemas.microsoft.com/office/thememl/2012/main" name="Præsentation_2023" id="{E00A9453-D8AE-9141-B5E5-53F2B08B8098}" vid="{3E069AE7-5D3E-7F49-B1C9-BD8064BC5A0B}"/>
    </a:ext>
  </a:extLst>
</a:theme>
</file>

<file path=ppt/theme/theme4.xml><?xml version="1.0" encoding="utf-8"?>
<a:theme xmlns:a="http://schemas.openxmlformats.org/drawingml/2006/main" name="Indholdsslides">
  <a:themeElements>
    <a:clrScheme name="Lakesides farver">
      <a:dk1>
        <a:srgbClr val="1C1C1C"/>
      </a:dk1>
      <a:lt1>
        <a:srgbClr val="FFFFFF"/>
      </a:lt1>
      <a:dk2>
        <a:srgbClr val="023047"/>
      </a:dk2>
      <a:lt2>
        <a:srgbClr val="EAEAEA"/>
      </a:lt2>
      <a:accent1>
        <a:srgbClr val="275F78"/>
      </a:accent1>
      <a:accent2>
        <a:srgbClr val="4D8FAA"/>
      </a:accent2>
      <a:accent3>
        <a:srgbClr val="71BEDB"/>
      </a:accent3>
      <a:accent4>
        <a:srgbClr val="FFC303"/>
      </a:accent4>
      <a:accent5>
        <a:srgbClr val="FF4E26"/>
      </a:accent5>
      <a:accent6>
        <a:srgbClr val="AF1500"/>
      </a:accent6>
      <a:hlink>
        <a:srgbClr val="FF3600"/>
      </a:hlink>
      <a:folHlink>
        <a:srgbClr val="AF15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171450" indent="-171450" algn="l">
          <a:buClr>
            <a:schemeClr val="bg1"/>
          </a:buClr>
          <a:buSzPct val="80000"/>
          <a:buFont typeface="Arial" panose="020B0604020202020204" pitchFamily="34" charset="0"/>
          <a:buChar char="•"/>
          <a:defRPr sz="1100" b="0" i="0" dirty="0" smtClean="0">
            <a:solidFill>
              <a:schemeClr val="bg1"/>
            </a:solidFill>
            <a:latin typeface="Source Serif Pro Light" panose="02040303050405020204" pitchFamily="18" charset="0"/>
            <a:ea typeface="Source Serif Pro Light" panose="02040303050405020204" pitchFamily="18" charset="0"/>
          </a:defRPr>
        </a:defPPr>
      </a:lstStyle>
    </a:txDef>
  </a:objectDefaults>
  <a:extraClrSchemeLst/>
  <a:extLst>
    <a:ext uri="{05A4C25C-085E-4340-85A3-A5531E510DB2}">
      <thm15:themeFamily xmlns:thm15="http://schemas.microsoft.com/office/thememl/2012/main" name="Præsentation_2023" id="{E00A9453-D8AE-9141-B5E5-53F2B08B8098}" vid="{F647B1D2-D18E-8A46-90A4-BCC4B08B26F7}"/>
    </a:ext>
  </a:extLst>
</a:theme>
</file>

<file path=ppt/theme/theme5.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8b37ea8e-76de-4f89-a827-ad600e25f5d0">
      <Terms xmlns="http://schemas.microsoft.com/office/infopath/2007/PartnerControls"/>
    </lcf76f155ced4ddcb4097134ff3c332f>
    <TaxCatchAll xmlns="7fd457c2-993b-47ac-9654-2536aee9f73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C60FE1EAEE1F214FB80596CDD5D99D88" ma:contentTypeVersion="15" ma:contentTypeDescription="Opret et nyt dokument." ma:contentTypeScope="" ma:versionID="3dcda005bf698c573d55a6344f4b2876">
  <xsd:schema xmlns:xsd="http://www.w3.org/2001/XMLSchema" xmlns:xs="http://www.w3.org/2001/XMLSchema" xmlns:p="http://schemas.microsoft.com/office/2006/metadata/properties" xmlns:ns2="8b37ea8e-76de-4f89-a827-ad600e25f5d0" xmlns:ns3="7fd457c2-993b-47ac-9654-2536aee9f735" targetNamespace="http://schemas.microsoft.com/office/2006/metadata/properties" ma:root="true" ma:fieldsID="ae9269a937c081968bb9a51a88a0bd84" ns2:_="" ns3:_="">
    <xsd:import namespace="8b37ea8e-76de-4f89-a827-ad600e25f5d0"/>
    <xsd:import namespace="7fd457c2-993b-47ac-9654-2536aee9f735"/>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Location"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b37ea8e-76de-4f89-a827-ad600e25f5d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Billedmærker" ma:readOnly="false" ma:fieldId="{5cf76f15-5ced-4ddc-b409-7134ff3c332f}" ma:taxonomyMulti="true" ma:sspId="cc30cce5-25b4-4b60-8ee8-f27b29ac8a05" ma:termSetId="09814cd3-568e-fe90-9814-8d621ff8fb84" ma:anchorId="fba54fb3-c3e1-fe81-a776-ca4b69148c4d" ma:open="true" ma:isKeyword="false">
      <xsd:complexType>
        <xsd:sequence>
          <xsd:element ref="pc:Terms" minOccurs="0" maxOccurs="1"/>
        </xsd:sequence>
      </xsd:complexType>
    </xsd:element>
    <xsd:element name="MediaServiceLocation" ma:index="19" nillable="true" ma:displayName="Location" ma:indexed="true" ma:internalName="MediaServiceLocation"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fd457c2-993b-47ac-9654-2536aee9f735"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b0e4f383-8515-4176-90c7-44ecf78e3da9}" ma:internalName="TaxCatchAll" ma:showField="CatchAllData" ma:web="7fd457c2-993b-47ac-9654-2536aee9f735">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Delt med 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6C51194-B3C3-4096-90B1-FDEB2D8272D5}">
  <ds:schemaRefs>
    <ds:schemaRef ds:uri="http://schemas.microsoft.com/sharepoint/v3/contenttype/forms"/>
  </ds:schemaRefs>
</ds:datastoreItem>
</file>

<file path=customXml/itemProps2.xml><?xml version="1.0" encoding="utf-8"?>
<ds:datastoreItem xmlns:ds="http://schemas.openxmlformats.org/officeDocument/2006/customXml" ds:itemID="{EDB50C66-E63B-440D-9A65-CAA006292A21}">
  <ds:schemaRefs>
    <ds:schemaRef ds:uri="7fd457c2-993b-47ac-9654-2536aee9f735"/>
    <ds:schemaRef ds:uri="8b37ea8e-76de-4f89-a827-ad600e25f5d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788163D0-C460-43EB-A837-7CC54D9012E2}">
  <ds:schemaRefs>
    <ds:schemaRef ds:uri="7fd457c2-993b-47ac-9654-2536aee9f735"/>
    <ds:schemaRef ds:uri="8b37ea8e-76de-4f89-a827-ad600e25f5d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Fremtrædende</Template>
  <Application>Microsoft Office PowerPoint</Application>
  <PresentationFormat>Widescreen</PresentationFormat>
  <Slides>5</Slides>
  <Notes>5</Notes>
  <HiddenSlides>0</HiddenSlides>
  <ScaleCrop>false</ScaleCrop>
  <HeadingPairs>
    <vt:vector size="4" baseType="variant">
      <vt:variant>
        <vt:lpstr>Tema</vt:lpstr>
      </vt:variant>
      <vt:variant>
        <vt:i4>4</vt:i4>
      </vt:variant>
      <vt:variant>
        <vt:lpstr>Slidetitler</vt:lpstr>
      </vt:variant>
      <vt:variant>
        <vt:i4>5</vt:i4>
      </vt:variant>
    </vt:vector>
  </HeadingPairs>
  <TitlesOfParts>
    <vt:vector size="9" baseType="lpstr">
      <vt:lpstr>Fremtrædende</vt:lpstr>
      <vt:lpstr>Nedtonet</vt:lpstr>
      <vt:lpstr>Usynlig</vt:lpstr>
      <vt:lpstr>Indholdsslides</vt:lpstr>
      <vt:lpstr>PowerPoint-præsentation</vt:lpstr>
      <vt:lpstr>kommunikationsplan - It-beredskab</vt:lpstr>
      <vt:lpstr>Kommunikationsplan – aktivering  </vt:lpstr>
      <vt:lpstr>Kommunikationsplan – i gang  </vt:lpstr>
      <vt:lpstr>Kommunikationsplan – Afsluttet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Mette Thøgersen</dc:creator>
  <cp:keywords/>
  <dc:description/>
  <cp:revision>2</cp:revision>
  <dcterms:created xsi:type="dcterms:W3CDTF">2024-11-15T19:41:56Z</dcterms:created>
  <dcterms:modified xsi:type="dcterms:W3CDTF">2025-01-14T06:08:49Z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0x010100C60FE1EAEE1F214FB80596CDD5D99D88</vt:lpwstr>
  </property>
  <property fmtid="{D5CDD505-2E9C-101B-9397-08002B2CF9AE}" pid="3" name="MediaServiceImageTags">
    <vt:lpwstr/>
  </property>
  <property fmtid="{D5CDD505-2E9C-101B-9397-08002B2CF9AE}" pid="4" name="Organisation">
    <vt:lpwstr>&lt;Organisation&gt;</vt:lpwstr>
  </property>
</Properties>
</file>